
<file path=[Content_Types].xml><?xml version="1.0" encoding="utf-8"?>
<Types xmlns="http://schemas.openxmlformats.org/package/2006/content-types">
  <Default ContentType="application/x-fontdata" Extension="fntdata"/>
  <Default ContentType="image/gif" Extension="gif"/>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Lst>
  <p:sldSz cx="18288000" cy="10287000"/>
  <p:notesSz cx="6858000" cy="9144000"/>
  <p:embeddedFontLst>
    <p:embeddedFont>
      <p:font typeface="Permanent Marker" charset="1" panose="02000000000000000000"/>
      <p:regular r:id="rId27"/>
    </p:embeddedFont>
    <p:embeddedFont>
      <p:font typeface="Avallon Caps" charset="1" panose="00000000000000000000"/>
      <p:regular r:id="rId28"/>
    </p:embeddedFont>
    <p:embeddedFont>
      <p:font typeface="Canva Sans" charset="1" panose="020B0503030501040103"/>
      <p:regular r:id="rId29"/>
    </p:embeddedFont>
    <p:embeddedFont>
      <p:font typeface="Boulder" charset="1" panose="00000000000000000000"/>
      <p:regular r:id="rId30"/>
    </p:embeddedFont>
    <p:embeddedFont>
      <p:font typeface="Selima" charset="1" panose="02000000000000000000"/>
      <p:regular r:id="rId31"/>
    </p:embeddedFont>
    <p:embeddedFont>
      <p:font typeface="Gulfs Display" charset="1" panose="00000500000000000000"/>
      <p:regular r:id="rId32"/>
    </p:embeddedFont>
    <p:embeddedFont>
      <p:font typeface="Gagalin" charset="1" panose="00000500000000000000"/>
      <p:regular r:id="rId33"/>
    </p:embeddedFont>
    <p:embeddedFont>
      <p:font typeface="Canva Student Font" charset="1" panose="00000000000000000000"/>
      <p:regular r:id="rId34"/>
    </p:embeddedFont>
    <p:embeddedFont>
      <p:font typeface="Quicksand Bold" charset="1" panose="00000000000000000000"/>
      <p:regular r:id="rId35"/>
    </p:embeddedFont>
    <p:embeddedFont>
      <p:font typeface="Apricots" charset="1" panose="00000000000000000000"/>
      <p:regular r:id="rId36"/>
    </p:embeddedFont>
    <p:embeddedFont>
      <p:font typeface="Lazydog" charset="1" panose="00000000000000000000"/>
      <p:regular r:id="rId37"/>
    </p:embeddedFont>
    <p:embeddedFont>
      <p:font typeface="Batangas" charset="1" panose="00000800000000000000"/>
      <p:regular r:id="rId3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8.png" Type="http://schemas.openxmlformats.org/officeDocument/2006/relationships/image"/><Relationship Id="rId5" Target="../media/image21.png" Type="http://schemas.openxmlformats.org/officeDocument/2006/relationships/image"/><Relationship Id="rId6" Target="../media/image19.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8.png" Type="http://schemas.openxmlformats.org/officeDocument/2006/relationships/image"/><Relationship Id="rId5" Target="../media/image22.png" Type="http://schemas.openxmlformats.org/officeDocument/2006/relationships/image"/><Relationship Id="rId6" Target="../media/image19.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8.png" Type="http://schemas.openxmlformats.org/officeDocument/2006/relationships/image"/><Relationship Id="rId5" Target="../media/image23.png" Type="http://schemas.openxmlformats.org/officeDocument/2006/relationships/image"/><Relationship Id="rId6" Target="../media/image19.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8.png" Type="http://schemas.openxmlformats.org/officeDocument/2006/relationships/image"/><Relationship Id="rId5" Target="../media/image24.png" Type="http://schemas.openxmlformats.org/officeDocument/2006/relationships/image"/><Relationship Id="rId6" Target="../media/image19.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8.png" Type="http://schemas.openxmlformats.org/officeDocument/2006/relationships/image"/><Relationship Id="rId5" Target="../media/image25.png" Type="http://schemas.openxmlformats.org/officeDocument/2006/relationships/image"/><Relationship Id="rId6" Target="../media/image26.png" Type="http://schemas.openxmlformats.org/officeDocument/2006/relationships/image"/><Relationship Id="rId7" Target="../media/image27.png" Type="http://schemas.openxmlformats.org/officeDocument/2006/relationships/image"/><Relationship Id="rId8" Target="../media/image19.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8.png" Type="http://schemas.openxmlformats.org/officeDocument/2006/relationships/image"/><Relationship Id="rId5" Target="../media/image28.png" Type="http://schemas.openxmlformats.org/officeDocument/2006/relationships/image"/><Relationship Id="rId6" Target="../media/image19.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8.png" Type="http://schemas.openxmlformats.org/officeDocument/2006/relationships/image"/><Relationship Id="rId5" Target="../media/image29.png" Type="http://schemas.openxmlformats.org/officeDocument/2006/relationships/image"/><Relationship Id="rId6" Target="../media/image19.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8.png" Type="http://schemas.openxmlformats.org/officeDocument/2006/relationships/image"/><Relationship Id="rId5" Target="../media/image30.png" Type="http://schemas.openxmlformats.org/officeDocument/2006/relationships/image"/><Relationship Id="rId6" Target="../media/image19.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8.png" Type="http://schemas.openxmlformats.org/officeDocument/2006/relationships/image"/><Relationship Id="rId5" Target="../media/image31.png" Type="http://schemas.openxmlformats.org/officeDocument/2006/relationships/image"/><Relationship Id="rId6" Target="../media/image19.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8.png" Type="http://schemas.openxmlformats.org/officeDocument/2006/relationships/image"/><Relationship Id="rId5" Target="../media/image32.png" Type="http://schemas.openxmlformats.org/officeDocument/2006/relationships/image"/><Relationship Id="rId6" Target="../media/image19.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4.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3.png" Type="http://schemas.openxmlformats.org/officeDocument/2006/relationships/image"/><Relationship Id="rId5" Target="../media/image34.jpe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5.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5.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6.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3.png" Type="http://schemas.openxmlformats.org/officeDocument/2006/relationships/image"/><Relationship Id="rId11" Target="../media/image14.svg" Type="http://schemas.openxmlformats.org/officeDocument/2006/relationships/image"/><Relationship Id="rId12" Target="../media/image15.gif"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9.png" Type="http://schemas.openxmlformats.org/officeDocument/2006/relationships/image"/><Relationship Id="rId7" Target="../media/image10.svg" Type="http://schemas.openxmlformats.org/officeDocument/2006/relationships/image"/><Relationship Id="rId8" Target="../media/image11.png" Type="http://schemas.openxmlformats.org/officeDocument/2006/relationships/image"/><Relationship Id="rId9" Target="../media/image12.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6.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7.png" Type="http://schemas.openxmlformats.org/officeDocument/2006/relationships/image"/><Relationship Id="rId5" Target="../media/image18.png" Type="http://schemas.openxmlformats.org/officeDocument/2006/relationships/image"/><Relationship Id="rId6" Target="../media/image19.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8.png" Type="http://schemas.openxmlformats.org/officeDocument/2006/relationships/image"/><Relationship Id="rId5" Target="../media/image20.png" Type="http://schemas.openxmlformats.org/officeDocument/2006/relationships/image"/><Relationship Id="rId6" Target="../media/image19.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4243A"/>
        </a:solidFill>
      </p:bgPr>
    </p:bg>
    <p:spTree>
      <p:nvGrpSpPr>
        <p:cNvPr id="1" name=""/>
        <p:cNvGrpSpPr/>
        <p:nvPr/>
      </p:nvGrpSpPr>
      <p:grpSpPr>
        <a:xfrm>
          <a:off x="0" y="0"/>
          <a:ext cx="0" cy="0"/>
          <a:chOff x="0" y="0"/>
          <a:chExt cx="0" cy="0"/>
        </a:xfrm>
      </p:grpSpPr>
      <p:grpSp>
        <p:nvGrpSpPr>
          <p:cNvPr name="Group 2" id="2"/>
          <p:cNvGrpSpPr/>
          <p:nvPr/>
        </p:nvGrpSpPr>
        <p:grpSpPr>
          <a:xfrm rot="0">
            <a:off x="-1204555" y="-1732120"/>
            <a:ext cx="20697110" cy="13751241"/>
            <a:chOff x="0" y="0"/>
            <a:chExt cx="27596147" cy="18334987"/>
          </a:xfrm>
        </p:grpSpPr>
        <p:sp>
          <p:nvSpPr>
            <p:cNvPr name="Freeform 3" id="3"/>
            <p:cNvSpPr/>
            <p:nvPr/>
          </p:nvSpPr>
          <p:spPr>
            <a:xfrm flipH="false" flipV="false" rot="0">
              <a:off x="0" y="0"/>
              <a:ext cx="9167494" cy="9167494"/>
            </a:xfrm>
            <a:custGeom>
              <a:avLst/>
              <a:gdLst/>
              <a:ahLst/>
              <a:cxnLst/>
              <a:rect r="r" b="b" t="t" l="l"/>
              <a:pathLst>
                <a:path h="9167494" w="9167494">
                  <a:moveTo>
                    <a:pt x="0" y="0"/>
                  </a:moveTo>
                  <a:lnTo>
                    <a:pt x="9167494" y="0"/>
                  </a:lnTo>
                  <a:lnTo>
                    <a:pt x="9167494" y="9167494"/>
                  </a:lnTo>
                  <a:lnTo>
                    <a:pt x="0" y="9167494"/>
                  </a:lnTo>
                  <a:lnTo>
                    <a:pt x="0" y="0"/>
                  </a:lnTo>
                  <a:close/>
                </a:path>
              </a:pathLst>
            </a:custGeom>
            <a:blipFill>
              <a:blip r:embed="rId2">
                <a:alphaModFix amt="25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9214327" y="0"/>
              <a:ext cx="9167494" cy="9167494"/>
            </a:xfrm>
            <a:custGeom>
              <a:avLst/>
              <a:gdLst/>
              <a:ahLst/>
              <a:cxnLst/>
              <a:rect r="r" b="b" t="t" l="l"/>
              <a:pathLst>
                <a:path h="9167494" w="9167494">
                  <a:moveTo>
                    <a:pt x="0" y="0"/>
                  </a:moveTo>
                  <a:lnTo>
                    <a:pt x="9167493" y="0"/>
                  </a:lnTo>
                  <a:lnTo>
                    <a:pt x="9167493" y="9167494"/>
                  </a:lnTo>
                  <a:lnTo>
                    <a:pt x="0" y="9167494"/>
                  </a:lnTo>
                  <a:lnTo>
                    <a:pt x="0" y="0"/>
                  </a:lnTo>
                  <a:close/>
                </a:path>
              </a:pathLst>
            </a:custGeom>
            <a:blipFill>
              <a:blip r:embed="rId2">
                <a:alphaModFix amt="25000"/>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8428653" y="0"/>
              <a:ext cx="9167494" cy="9167494"/>
            </a:xfrm>
            <a:custGeom>
              <a:avLst/>
              <a:gdLst/>
              <a:ahLst/>
              <a:cxnLst/>
              <a:rect r="r" b="b" t="t" l="l"/>
              <a:pathLst>
                <a:path h="9167494" w="9167494">
                  <a:moveTo>
                    <a:pt x="0" y="0"/>
                  </a:moveTo>
                  <a:lnTo>
                    <a:pt x="9167494" y="0"/>
                  </a:lnTo>
                  <a:lnTo>
                    <a:pt x="9167494" y="9167494"/>
                  </a:lnTo>
                  <a:lnTo>
                    <a:pt x="0" y="9167494"/>
                  </a:lnTo>
                  <a:lnTo>
                    <a:pt x="0" y="0"/>
                  </a:lnTo>
                  <a:close/>
                </a:path>
              </a:pathLst>
            </a:custGeom>
            <a:blipFill>
              <a:blip r:embed="rId2">
                <a:alphaModFix amt="25000"/>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0" y="9167494"/>
              <a:ext cx="9167494" cy="9167494"/>
            </a:xfrm>
            <a:custGeom>
              <a:avLst/>
              <a:gdLst/>
              <a:ahLst/>
              <a:cxnLst/>
              <a:rect r="r" b="b" t="t" l="l"/>
              <a:pathLst>
                <a:path h="9167494" w="9167494">
                  <a:moveTo>
                    <a:pt x="0" y="0"/>
                  </a:moveTo>
                  <a:lnTo>
                    <a:pt x="9167494" y="0"/>
                  </a:lnTo>
                  <a:lnTo>
                    <a:pt x="9167494" y="9167493"/>
                  </a:lnTo>
                  <a:lnTo>
                    <a:pt x="0" y="9167493"/>
                  </a:lnTo>
                  <a:lnTo>
                    <a:pt x="0" y="0"/>
                  </a:lnTo>
                  <a:close/>
                </a:path>
              </a:pathLst>
            </a:custGeom>
            <a:blipFill>
              <a:blip r:embed="rId2">
                <a:alphaModFix amt="25000"/>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9214327" y="9167494"/>
              <a:ext cx="9167494" cy="9167494"/>
            </a:xfrm>
            <a:custGeom>
              <a:avLst/>
              <a:gdLst/>
              <a:ahLst/>
              <a:cxnLst/>
              <a:rect r="r" b="b" t="t" l="l"/>
              <a:pathLst>
                <a:path h="9167494" w="9167494">
                  <a:moveTo>
                    <a:pt x="0" y="0"/>
                  </a:moveTo>
                  <a:lnTo>
                    <a:pt x="9167493" y="0"/>
                  </a:lnTo>
                  <a:lnTo>
                    <a:pt x="9167493" y="9167493"/>
                  </a:lnTo>
                  <a:lnTo>
                    <a:pt x="0" y="9167493"/>
                  </a:lnTo>
                  <a:lnTo>
                    <a:pt x="0" y="0"/>
                  </a:lnTo>
                  <a:close/>
                </a:path>
              </a:pathLst>
            </a:custGeom>
            <a:blipFill>
              <a:blip r:embed="rId2">
                <a:alphaModFix amt="25000"/>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18428653" y="9167494"/>
              <a:ext cx="9167494" cy="9167494"/>
            </a:xfrm>
            <a:custGeom>
              <a:avLst/>
              <a:gdLst/>
              <a:ahLst/>
              <a:cxnLst/>
              <a:rect r="r" b="b" t="t" l="l"/>
              <a:pathLst>
                <a:path h="9167494" w="9167494">
                  <a:moveTo>
                    <a:pt x="0" y="0"/>
                  </a:moveTo>
                  <a:lnTo>
                    <a:pt x="9167494" y="0"/>
                  </a:lnTo>
                  <a:lnTo>
                    <a:pt x="9167494" y="9167493"/>
                  </a:lnTo>
                  <a:lnTo>
                    <a:pt x="0" y="9167493"/>
                  </a:lnTo>
                  <a:lnTo>
                    <a:pt x="0" y="0"/>
                  </a:lnTo>
                  <a:close/>
                </a:path>
              </a:pathLst>
            </a:custGeom>
            <a:blipFill>
              <a:blip r:embed="rId2">
                <a:alphaModFix amt="25000"/>
                <a:extLst>
                  <a:ext uri="{96DAC541-7B7A-43D3-8B79-37D633B846F1}">
                    <asvg:svgBlip xmlns:asvg="http://schemas.microsoft.com/office/drawing/2016/SVG/main" r:embed="rId3"/>
                  </a:ext>
                </a:extLst>
              </a:blip>
              <a:stretch>
                <a:fillRect l="0" t="0" r="0" b="0"/>
              </a:stretch>
            </a:blipFill>
          </p:spPr>
        </p:sp>
      </p:grpSp>
      <p:sp>
        <p:nvSpPr>
          <p:cNvPr name="Freeform 9" id="9"/>
          <p:cNvSpPr/>
          <p:nvPr/>
        </p:nvSpPr>
        <p:spPr>
          <a:xfrm flipH="false" flipV="false" rot="0">
            <a:off x="379403" y="357081"/>
            <a:ext cx="17501240" cy="9572838"/>
          </a:xfrm>
          <a:custGeom>
            <a:avLst/>
            <a:gdLst/>
            <a:ahLst/>
            <a:cxnLst/>
            <a:rect r="r" b="b" t="t" l="l"/>
            <a:pathLst>
              <a:path h="9572838" w="17501240">
                <a:moveTo>
                  <a:pt x="0" y="0"/>
                </a:moveTo>
                <a:lnTo>
                  <a:pt x="17501240" y="0"/>
                </a:lnTo>
                <a:lnTo>
                  <a:pt x="17501240" y="9572838"/>
                </a:lnTo>
                <a:lnTo>
                  <a:pt x="0" y="9572838"/>
                </a:lnTo>
                <a:lnTo>
                  <a:pt x="0" y="0"/>
                </a:lnTo>
                <a:close/>
              </a:path>
            </a:pathLst>
          </a:custGeom>
          <a:blipFill>
            <a:blip r:embed="rId4"/>
            <a:stretch>
              <a:fillRect l="-2976" t="0" r="-3135" b="-9122"/>
            </a:stretch>
          </a:blipFill>
          <a:ln w="228600" cap="sq">
            <a:solidFill>
              <a:srgbClr val="E80B13"/>
            </a:solidFill>
            <a:prstDash val="solid"/>
            <a:miter/>
          </a:ln>
        </p:spPr>
      </p:sp>
      <p:grpSp>
        <p:nvGrpSpPr>
          <p:cNvPr name="Group 10" id="10"/>
          <p:cNvGrpSpPr/>
          <p:nvPr/>
        </p:nvGrpSpPr>
        <p:grpSpPr>
          <a:xfrm rot="0">
            <a:off x="1234433" y="2191567"/>
            <a:ext cx="15444818" cy="2487131"/>
            <a:chOff x="0" y="0"/>
            <a:chExt cx="4067771" cy="655047"/>
          </a:xfrm>
        </p:grpSpPr>
        <p:sp>
          <p:nvSpPr>
            <p:cNvPr name="Freeform 11" id="11"/>
            <p:cNvSpPr/>
            <p:nvPr/>
          </p:nvSpPr>
          <p:spPr>
            <a:xfrm flipH="false" flipV="false" rot="0">
              <a:off x="0" y="0"/>
              <a:ext cx="4067771" cy="655047"/>
            </a:xfrm>
            <a:custGeom>
              <a:avLst/>
              <a:gdLst/>
              <a:ahLst/>
              <a:cxnLst/>
              <a:rect r="r" b="b" t="t" l="l"/>
              <a:pathLst>
                <a:path h="655047" w="4067771">
                  <a:moveTo>
                    <a:pt x="0" y="0"/>
                  </a:moveTo>
                  <a:lnTo>
                    <a:pt x="3864571" y="0"/>
                  </a:lnTo>
                  <a:lnTo>
                    <a:pt x="4067771" y="327523"/>
                  </a:lnTo>
                  <a:lnTo>
                    <a:pt x="3864571" y="655047"/>
                  </a:lnTo>
                  <a:lnTo>
                    <a:pt x="0" y="655047"/>
                  </a:lnTo>
                  <a:lnTo>
                    <a:pt x="203200" y="327523"/>
                  </a:lnTo>
                  <a:lnTo>
                    <a:pt x="0" y="0"/>
                  </a:lnTo>
                  <a:close/>
                </a:path>
              </a:pathLst>
            </a:custGeom>
            <a:solidFill>
              <a:srgbClr val="CD0F17"/>
            </a:solidFill>
            <a:ln w="247650" cap="sq">
              <a:solidFill>
                <a:srgbClr val="FFFFFF"/>
              </a:solidFill>
              <a:prstDash val="solid"/>
              <a:miter/>
            </a:ln>
          </p:spPr>
        </p:sp>
        <p:sp>
          <p:nvSpPr>
            <p:cNvPr name="TextBox 12" id="12"/>
            <p:cNvSpPr txBox="true"/>
            <p:nvPr/>
          </p:nvSpPr>
          <p:spPr>
            <a:xfrm>
              <a:off x="177800" y="-200025"/>
              <a:ext cx="3813771" cy="855072"/>
            </a:xfrm>
            <a:prstGeom prst="rect">
              <a:avLst/>
            </a:prstGeom>
          </p:spPr>
          <p:txBody>
            <a:bodyPr anchor="ctr" rtlCol="false" tIns="50800" lIns="50800" bIns="50800" rIns="50800"/>
            <a:lstStyle/>
            <a:p>
              <a:pPr algn="ctr">
                <a:lnSpc>
                  <a:spcPts val="13019"/>
                </a:lnSpc>
              </a:pPr>
              <a:r>
                <a:rPr lang="en-US" sz="9299">
                  <a:solidFill>
                    <a:srgbClr val="000000"/>
                  </a:solidFill>
                  <a:latin typeface="Permanent Marker"/>
                  <a:ea typeface="Permanent Marker"/>
                  <a:cs typeface="Permanent Marker"/>
                  <a:sym typeface="Permanent Marker"/>
                </a:rPr>
                <a:t>SQL PROJECT</a:t>
              </a:r>
            </a:p>
          </p:txBody>
        </p:sp>
      </p:grpSp>
      <p:sp>
        <p:nvSpPr>
          <p:cNvPr name="TextBox 13" id="13"/>
          <p:cNvSpPr txBox="true"/>
          <p:nvPr/>
        </p:nvSpPr>
        <p:spPr>
          <a:xfrm rot="0">
            <a:off x="1748519" y="7743888"/>
            <a:ext cx="14930732" cy="864870"/>
          </a:xfrm>
          <a:prstGeom prst="rect">
            <a:avLst/>
          </a:prstGeom>
        </p:spPr>
        <p:txBody>
          <a:bodyPr anchor="t" rtlCol="false" tIns="0" lIns="0" bIns="0" rIns="0">
            <a:spAutoFit/>
          </a:bodyPr>
          <a:lstStyle/>
          <a:p>
            <a:pPr algn="ctr">
              <a:lnSpc>
                <a:spcPts val="6540"/>
              </a:lnSpc>
            </a:pPr>
            <a:r>
              <a:rPr lang="en-US" sz="6000">
                <a:solidFill>
                  <a:srgbClr val="CD0F17"/>
                </a:solidFill>
                <a:latin typeface="Avallon Caps"/>
                <a:ea typeface="Avallon Caps"/>
                <a:cs typeface="Avallon Caps"/>
                <a:sym typeface="Avallon Caps"/>
              </a:rPr>
              <a:t>Driven Insights using Advanced SQL Techniques</a:t>
            </a:r>
          </a:p>
        </p:txBody>
      </p:sp>
      <p:sp>
        <p:nvSpPr>
          <p:cNvPr name="TextBox 14" id="14"/>
          <p:cNvSpPr txBox="true"/>
          <p:nvPr/>
        </p:nvSpPr>
        <p:spPr>
          <a:xfrm rot="0">
            <a:off x="9377704" y="4810423"/>
            <a:ext cx="681648" cy="475634"/>
          </a:xfrm>
          <a:prstGeom prst="rect">
            <a:avLst/>
          </a:prstGeom>
        </p:spPr>
        <p:txBody>
          <a:bodyPr anchor="t" rtlCol="false" tIns="0" lIns="0" bIns="0" rIns="0">
            <a:spAutoFit/>
          </a:bodyPr>
          <a:lstStyle/>
          <a:p>
            <a:pPr algn="ctr">
              <a:lnSpc>
                <a:spcPts val="3993"/>
              </a:lnSpc>
              <a:spcBef>
                <a:spcPct val="0"/>
              </a:spcBef>
            </a:pPr>
            <a:r>
              <a:rPr lang="en-US" sz="2852">
                <a:solidFill>
                  <a:srgbClr val="000000"/>
                </a:solidFill>
                <a:latin typeface="Canva Sans"/>
                <a:ea typeface="Canva Sans"/>
                <a:cs typeface="Canva Sans"/>
                <a:sym typeface="Canva Sans"/>
              </a:rPr>
              <a:t>text</a:t>
            </a:r>
          </a:p>
        </p:txBody>
      </p:sp>
      <p:sp>
        <p:nvSpPr>
          <p:cNvPr name="TextBox 15" id="15"/>
          <p:cNvSpPr txBox="true"/>
          <p:nvPr/>
        </p:nvSpPr>
        <p:spPr>
          <a:xfrm rot="0">
            <a:off x="5531921" y="8747184"/>
            <a:ext cx="18596562" cy="1079383"/>
          </a:xfrm>
          <a:prstGeom prst="rect">
            <a:avLst/>
          </a:prstGeom>
        </p:spPr>
        <p:txBody>
          <a:bodyPr anchor="t" rtlCol="false" tIns="0" lIns="0" bIns="0" rIns="0">
            <a:spAutoFit/>
          </a:bodyPr>
          <a:lstStyle/>
          <a:p>
            <a:pPr algn="ctr">
              <a:lnSpc>
                <a:spcPts val="8145"/>
              </a:lnSpc>
            </a:pPr>
            <a:r>
              <a:rPr lang="en-US" sz="7473">
                <a:solidFill>
                  <a:srgbClr val="FFFFFF"/>
                </a:solidFill>
                <a:latin typeface="Avallon Caps"/>
                <a:ea typeface="Avallon Caps"/>
                <a:cs typeface="Avallon Caps"/>
                <a:sym typeface="Avallon Caps"/>
              </a:rPr>
              <a:t>by parul kokcha</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04243A"/>
        </a:solidFill>
      </p:bgPr>
    </p:bg>
    <p:spTree>
      <p:nvGrpSpPr>
        <p:cNvPr id="1" name=""/>
        <p:cNvGrpSpPr/>
        <p:nvPr/>
      </p:nvGrpSpPr>
      <p:grpSpPr>
        <a:xfrm>
          <a:off x="0" y="0"/>
          <a:ext cx="0" cy="0"/>
          <a:chOff x="0" y="0"/>
          <a:chExt cx="0" cy="0"/>
        </a:xfrm>
      </p:grpSpPr>
      <p:grpSp>
        <p:nvGrpSpPr>
          <p:cNvPr name="Group 2" id="2"/>
          <p:cNvGrpSpPr/>
          <p:nvPr/>
        </p:nvGrpSpPr>
        <p:grpSpPr>
          <a:xfrm rot="0">
            <a:off x="0" y="-2403015"/>
            <a:ext cx="20697110" cy="13751241"/>
            <a:chOff x="0" y="0"/>
            <a:chExt cx="27596147" cy="18334987"/>
          </a:xfrm>
        </p:grpSpPr>
        <p:sp>
          <p:nvSpPr>
            <p:cNvPr name="Freeform 3" id="3"/>
            <p:cNvSpPr/>
            <p:nvPr/>
          </p:nvSpPr>
          <p:spPr>
            <a:xfrm flipH="false" flipV="false" rot="0">
              <a:off x="0" y="0"/>
              <a:ext cx="9167494" cy="9167494"/>
            </a:xfrm>
            <a:custGeom>
              <a:avLst/>
              <a:gdLst/>
              <a:ahLst/>
              <a:cxnLst/>
              <a:rect r="r" b="b" t="t" l="l"/>
              <a:pathLst>
                <a:path h="9167494" w="9167494">
                  <a:moveTo>
                    <a:pt x="0" y="0"/>
                  </a:moveTo>
                  <a:lnTo>
                    <a:pt x="9167494" y="0"/>
                  </a:lnTo>
                  <a:lnTo>
                    <a:pt x="9167494" y="9167494"/>
                  </a:lnTo>
                  <a:lnTo>
                    <a:pt x="0" y="9167494"/>
                  </a:lnTo>
                  <a:lnTo>
                    <a:pt x="0" y="0"/>
                  </a:lnTo>
                  <a:close/>
                </a:path>
              </a:pathLst>
            </a:custGeom>
            <a:blipFill>
              <a:blip r:embed="rId2">
                <a:alphaModFix amt="25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9214327" y="0"/>
              <a:ext cx="9167494" cy="9167494"/>
            </a:xfrm>
            <a:custGeom>
              <a:avLst/>
              <a:gdLst/>
              <a:ahLst/>
              <a:cxnLst/>
              <a:rect r="r" b="b" t="t" l="l"/>
              <a:pathLst>
                <a:path h="9167494" w="9167494">
                  <a:moveTo>
                    <a:pt x="0" y="0"/>
                  </a:moveTo>
                  <a:lnTo>
                    <a:pt x="9167493" y="0"/>
                  </a:lnTo>
                  <a:lnTo>
                    <a:pt x="9167493" y="9167494"/>
                  </a:lnTo>
                  <a:lnTo>
                    <a:pt x="0" y="9167494"/>
                  </a:lnTo>
                  <a:lnTo>
                    <a:pt x="0" y="0"/>
                  </a:lnTo>
                  <a:close/>
                </a:path>
              </a:pathLst>
            </a:custGeom>
            <a:blipFill>
              <a:blip r:embed="rId2">
                <a:alphaModFix amt="25000"/>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8428653" y="0"/>
              <a:ext cx="9167494" cy="9167494"/>
            </a:xfrm>
            <a:custGeom>
              <a:avLst/>
              <a:gdLst/>
              <a:ahLst/>
              <a:cxnLst/>
              <a:rect r="r" b="b" t="t" l="l"/>
              <a:pathLst>
                <a:path h="9167494" w="9167494">
                  <a:moveTo>
                    <a:pt x="0" y="0"/>
                  </a:moveTo>
                  <a:lnTo>
                    <a:pt x="9167494" y="0"/>
                  </a:lnTo>
                  <a:lnTo>
                    <a:pt x="9167494" y="9167494"/>
                  </a:lnTo>
                  <a:lnTo>
                    <a:pt x="0" y="9167494"/>
                  </a:lnTo>
                  <a:lnTo>
                    <a:pt x="0" y="0"/>
                  </a:lnTo>
                  <a:close/>
                </a:path>
              </a:pathLst>
            </a:custGeom>
            <a:blipFill>
              <a:blip r:embed="rId2">
                <a:alphaModFix amt="25000"/>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0" y="9167494"/>
              <a:ext cx="9167494" cy="9167494"/>
            </a:xfrm>
            <a:custGeom>
              <a:avLst/>
              <a:gdLst/>
              <a:ahLst/>
              <a:cxnLst/>
              <a:rect r="r" b="b" t="t" l="l"/>
              <a:pathLst>
                <a:path h="9167494" w="9167494">
                  <a:moveTo>
                    <a:pt x="0" y="0"/>
                  </a:moveTo>
                  <a:lnTo>
                    <a:pt x="9167494" y="0"/>
                  </a:lnTo>
                  <a:lnTo>
                    <a:pt x="9167494" y="9167493"/>
                  </a:lnTo>
                  <a:lnTo>
                    <a:pt x="0" y="9167493"/>
                  </a:lnTo>
                  <a:lnTo>
                    <a:pt x="0" y="0"/>
                  </a:lnTo>
                  <a:close/>
                </a:path>
              </a:pathLst>
            </a:custGeom>
            <a:blipFill>
              <a:blip r:embed="rId2">
                <a:alphaModFix amt="25000"/>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9214327" y="9167494"/>
              <a:ext cx="9167494" cy="9167494"/>
            </a:xfrm>
            <a:custGeom>
              <a:avLst/>
              <a:gdLst/>
              <a:ahLst/>
              <a:cxnLst/>
              <a:rect r="r" b="b" t="t" l="l"/>
              <a:pathLst>
                <a:path h="9167494" w="9167494">
                  <a:moveTo>
                    <a:pt x="0" y="0"/>
                  </a:moveTo>
                  <a:lnTo>
                    <a:pt x="9167493" y="0"/>
                  </a:lnTo>
                  <a:lnTo>
                    <a:pt x="9167493" y="9167493"/>
                  </a:lnTo>
                  <a:lnTo>
                    <a:pt x="0" y="9167493"/>
                  </a:lnTo>
                  <a:lnTo>
                    <a:pt x="0" y="0"/>
                  </a:lnTo>
                  <a:close/>
                </a:path>
              </a:pathLst>
            </a:custGeom>
            <a:blipFill>
              <a:blip r:embed="rId2">
                <a:alphaModFix amt="25000"/>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18428653" y="9167494"/>
              <a:ext cx="9167494" cy="9167494"/>
            </a:xfrm>
            <a:custGeom>
              <a:avLst/>
              <a:gdLst/>
              <a:ahLst/>
              <a:cxnLst/>
              <a:rect r="r" b="b" t="t" l="l"/>
              <a:pathLst>
                <a:path h="9167494" w="9167494">
                  <a:moveTo>
                    <a:pt x="0" y="0"/>
                  </a:moveTo>
                  <a:lnTo>
                    <a:pt x="9167494" y="0"/>
                  </a:lnTo>
                  <a:lnTo>
                    <a:pt x="9167494" y="9167493"/>
                  </a:lnTo>
                  <a:lnTo>
                    <a:pt x="0" y="9167493"/>
                  </a:lnTo>
                  <a:lnTo>
                    <a:pt x="0" y="0"/>
                  </a:lnTo>
                  <a:close/>
                </a:path>
              </a:pathLst>
            </a:custGeom>
            <a:blipFill>
              <a:blip r:embed="rId2">
                <a:alphaModFix amt="25000"/>
                <a:extLst>
                  <a:ext uri="{96DAC541-7B7A-43D3-8B79-37D633B846F1}">
                    <asvg:svgBlip xmlns:asvg="http://schemas.microsoft.com/office/drawing/2016/SVG/main" r:embed="rId3"/>
                  </a:ext>
                </a:extLst>
              </a:blip>
              <a:stretch>
                <a:fillRect l="0" t="0" r="0" b="0"/>
              </a:stretch>
            </a:blipFill>
          </p:spPr>
        </p:sp>
      </p:grpSp>
      <p:grpSp>
        <p:nvGrpSpPr>
          <p:cNvPr name="Group 9" id="9"/>
          <p:cNvGrpSpPr/>
          <p:nvPr/>
        </p:nvGrpSpPr>
        <p:grpSpPr>
          <a:xfrm rot="0">
            <a:off x="2846155" y="2396354"/>
            <a:ext cx="12595690" cy="2747146"/>
            <a:chOff x="0" y="0"/>
            <a:chExt cx="3317383" cy="723528"/>
          </a:xfrm>
        </p:grpSpPr>
        <p:sp>
          <p:nvSpPr>
            <p:cNvPr name="Freeform 10" id="10"/>
            <p:cNvSpPr/>
            <p:nvPr/>
          </p:nvSpPr>
          <p:spPr>
            <a:xfrm flipH="false" flipV="false" rot="0">
              <a:off x="0" y="0"/>
              <a:ext cx="3317384" cy="723528"/>
            </a:xfrm>
            <a:custGeom>
              <a:avLst/>
              <a:gdLst/>
              <a:ahLst/>
              <a:cxnLst/>
              <a:rect r="r" b="b" t="t" l="l"/>
              <a:pathLst>
                <a:path h="723528" w="3317384">
                  <a:moveTo>
                    <a:pt x="31347" y="0"/>
                  </a:moveTo>
                  <a:lnTo>
                    <a:pt x="3286037" y="0"/>
                  </a:lnTo>
                  <a:cubicBezTo>
                    <a:pt x="3303349" y="0"/>
                    <a:pt x="3317384" y="14035"/>
                    <a:pt x="3317384" y="31347"/>
                  </a:cubicBezTo>
                  <a:lnTo>
                    <a:pt x="3317384" y="692181"/>
                  </a:lnTo>
                  <a:cubicBezTo>
                    <a:pt x="3317384" y="700495"/>
                    <a:pt x="3314081" y="708468"/>
                    <a:pt x="3308202" y="714347"/>
                  </a:cubicBezTo>
                  <a:cubicBezTo>
                    <a:pt x="3302324" y="720225"/>
                    <a:pt x="3294350" y="723528"/>
                    <a:pt x="3286037" y="723528"/>
                  </a:cubicBezTo>
                  <a:lnTo>
                    <a:pt x="31347" y="723528"/>
                  </a:lnTo>
                  <a:cubicBezTo>
                    <a:pt x="14035" y="723528"/>
                    <a:pt x="0" y="709494"/>
                    <a:pt x="0" y="692181"/>
                  </a:cubicBezTo>
                  <a:lnTo>
                    <a:pt x="0" y="31347"/>
                  </a:lnTo>
                  <a:cubicBezTo>
                    <a:pt x="0" y="23033"/>
                    <a:pt x="3303" y="15060"/>
                    <a:pt x="9181" y="9181"/>
                  </a:cubicBezTo>
                  <a:cubicBezTo>
                    <a:pt x="15060" y="3303"/>
                    <a:pt x="23033" y="0"/>
                    <a:pt x="31347" y="0"/>
                  </a:cubicBezTo>
                  <a:close/>
                </a:path>
              </a:pathLst>
            </a:custGeom>
            <a:solidFill>
              <a:srgbClr val="FFF5DF"/>
            </a:solidFill>
          </p:spPr>
        </p:sp>
        <p:sp>
          <p:nvSpPr>
            <p:cNvPr name="TextBox 11" id="11"/>
            <p:cNvSpPr txBox="true"/>
            <p:nvPr/>
          </p:nvSpPr>
          <p:spPr>
            <a:xfrm>
              <a:off x="0" y="-38100"/>
              <a:ext cx="3317383" cy="761628"/>
            </a:xfrm>
            <a:prstGeom prst="rect">
              <a:avLst/>
            </a:prstGeom>
          </p:spPr>
          <p:txBody>
            <a:bodyPr anchor="ctr" rtlCol="false" tIns="50800" lIns="50800" bIns="50800" rIns="50800"/>
            <a:lstStyle/>
            <a:p>
              <a:pPr algn="ctr">
                <a:lnSpc>
                  <a:spcPts val="2659"/>
                </a:lnSpc>
                <a:spcBef>
                  <a:spcPct val="0"/>
                </a:spcBef>
              </a:pPr>
            </a:p>
          </p:txBody>
        </p:sp>
      </p:grpSp>
      <p:grpSp>
        <p:nvGrpSpPr>
          <p:cNvPr name="Group 12" id="12"/>
          <p:cNvGrpSpPr/>
          <p:nvPr/>
        </p:nvGrpSpPr>
        <p:grpSpPr>
          <a:xfrm rot="0">
            <a:off x="538648" y="5468292"/>
            <a:ext cx="16972918" cy="4818708"/>
            <a:chOff x="0" y="0"/>
            <a:chExt cx="4470233" cy="1269125"/>
          </a:xfrm>
        </p:grpSpPr>
        <p:sp>
          <p:nvSpPr>
            <p:cNvPr name="Freeform 13" id="13"/>
            <p:cNvSpPr/>
            <p:nvPr/>
          </p:nvSpPr>
          <p:spPr>
            <a:xfrm flipH="false" flipV="false" rot="0">
              <a:off x="0" y="0"/>
              <a:ext cx="4470233" cy="1269125"/>
            </a:xfrm>
            <a:custGeom>
              <a:avLst/>
              <a:gdLst/>
              <a:ahLst/>
              <a:cxnLst/>
              <a:rect r="r" b="b" t="t" l="l"/>
              <a:pathLst>
                <a:path h="1269125" w="4470233">
                  <a:moveTo>
                    <a:pt x="23263" y="0"/>
                  </a:moveTo>
                  <a:lnTo>
                    <a:pt x="4446970" y="0"/>
                  </a:lnTo>
                  <a:cubicBezTo>
                    <a:pt x="4459818" y="0"/>
                    <a:pt x="4470233" y="10415"/>
                    <a:pt x="4470233" y="23263"/>
                  </a:cubicBezTo>
                  <a:lnTo>
                    <a:pt x="4470233" y="1245862"/>
                  </a:lnTo>
                  <a:cubicBezTo>
                    <a:pt x="4470233" y="1252032"/>
                    <a:pt x="4467782" y="1257949"/>
                    <a:pt x="4463420" y="1262311"/>
                  </a:cubicBezTo>
                  <a:cubicBezTo>
                    <a:pt x="4459057" y="1266674"/>
                    <a:pt x="4453140" y="1269125"/>
                    <a:pt x="4446970" y="1269125"/>
                  </a:cubicBezTo>
                  <a:lnTo>
                    <a:pt x="23263" y="1269125"/>
                  </a:lnTo>
                  <a:cubicBezTo>
                    <a:pt x="10415" y="1269125"/>
                    <a:pt x="0" y="1258710"/>
                    <a:pt x="0" y="1245862"/>
                  </a:cubicBezTo>
                  <a:lnTo>
                    <a:pt x="0" y="23263"/>
                  </a:lnTo>
                  <a:cubicBezTo>
                    <a:pt x="0" y="10415"/>
                    <a:pt x="10415" y="0"/>
                    <a:pt x="23263" y="0"/>
                  </a:cubicBezTo>
                  <a:close/>
                </a:path>
              </a:pathLst>
            </a:custGeom>
            <a:solidFill>
              <a:srgbClr val="C1272D"/>
            </a:solidFill>
          </p:spPr>
        </p:sp>
        <p:sp>
          <p:nvSpPr>
            <p:cNvPr name="TextBox 14" id="14"/>
            <p:cNvSpPr txBox="true"/>
            <p:nvPr/>
          </p:nvSpPr>
          <p:spPr>
            <a:xfrm>
              <a:off x="0" y="-38100"/>
              <a:ext cx="4470233" cy="1307225"/>
            </a:xfrm>
            <a:prstGeom prst="rect">
              <a:avLst/>
            </a:prstGeom>
          </p:spPr>
          <p:txBody>
            <a:bodyPr anchor="ctr" rtlCol="false" tIns="50800" lIns="50800" bIns="50800" rIns="50800"/>
            <a:lstStyle/>
            <a:p>
              <a:pPr algn="ctr">
                <a:lnSpc>
                  <a:spcPts val="2659"/>
                </a:lnSpc>
                <a:spcBef>
                  <a:spcPct val="0"/>
                </a:spcBef>
              </a:pPr>
            </a:p>
          </p:txBody>
        </p:sp>
      </p:grpSp>
      <p:sp>
        <p:nvSpPr>
          <p:cNvPr name="Freeform 15" id="15"/>
          <p:cNvSpPr/>
          <p:nvPr/>
        </p:nvSpPr>
        <p:spPr>
          <a:xfrm flipH="false" flipV="false" rot="-1011141">
            <a:off x="-1746342" y="30687"/>
            <a:ext cx="6053256" cy="3026628"/>
          </a:xfrm>
          <a:custGeom>
            <a:avLst/>
            <a:gdLst/>
            <a:ahLst/>
            <a:cxnLst/>
            <a:rect r="r" b="b" t="t" l="l"/>
            <a:pathLst>
              <a:path h="3026628" w="6053256">
                <a:moveTo>
                  <a:pt x="0" y="0"/>
                </a:moveTo>
                <a:lnTo>
                  <a:pt x="6053255" y="0"/>
                </a:lnTo>
                <a:lnTo>
                  <a:pt x="6053255" y="3026627"/>
                </a:lnTo>
                <a:lnTo>
                  <a:pt x="0" y="3026627"/>
                </a:lnTo>
                <a:lnTo>
                  <a:pt x="0" y="0"/>
                </a:lnTo>
                <a:close/>
              </a:path>
            </a:pathLst>
          </a:custGeom>
          <a:blipFill>
            <a:blip r:embed="rId4"/>
            <a:stretch>
              <a:fillRect l="0" t="0" r="0" b="0"/>
            </a:stretch>
          </a:blipFill>
        </p:spPr>
      </p:sp>
      <p:sp>
        <p:nvSpPr>
          <p:cNvPr name="TextBox 16" id="16"/>
          <p:cNvSpPr txBox="true"/>
          <p:nvPr/>
        </p:nvSpPr>
        <p:spPr>
          <a:xfrm rot="0">
            <a:off x="-750537" y="2839828"/>
            <a:ext cx="19789074" cy="1745898"/>
          </a:xfrm>
          <a:prstGeom prst="rect">
            <a:avLst/>
          </a:prstGeom>
        </p:spPr>
        <p:txBody>
          <a:bodyPr anchor="t" rtlCol="false" tIns="0" lIns="0" bIns="0" rIns="0">
            <a:spAutoFit/>
          </a:bodyPr>
          <a:lstStyle/>
          <a:p>
            <a:pPr algn="ctr">
              <a:lnSpc>
                <a:spcPts val="7053"/>
              </a:lnSpc>
            </a:pPr>
            <a:r>
              <a:rPr lang="en-US" sz="5038">
                <a:solidFill>
                  <a:srgbClr val="04243A"/>
                </a:solidFill>
                <a:latin typeface="Apricots"/>
                <a:ea typeface="Apricots"/>
                <a:cs typeface="Apricots"/>
                <a:sym typeface="Apricots"/>
              </a:rPr>
              <a:t>3. Find the product with the highest total sales</a:t>
            </a:r>
          </a:p>
          <a:p>
            <a:pPr algn="ctr">
              <a:lnSpc>
                <a:spcPts val="7053"/>
              </a:lnSpc>
            </a:pPr>
            <a:r>
              <a:rPr lang="en-US" sz="5038">
                <a:solidFill>
                  <a:srgbClr val="04243A"/>
                </a:solidFill>
                <a:latin typeface="Apricots"/>
                <a:ea typeface="Apricots"/>
                <a:cs typeface="Apricots"/>
                <a:sym typeface="Apricots"/>
              </a:rPr>
              <a:t> (quantity* price) for each category.</a:t>
            </a:r>
          </a:p>
        </p:txBody>
      </p:sp>
      <p:sp>
        <p:nvSpPr>
          <p:cNvPr name="Freeform 17" id="17"/>
          <p:cNvSpPr/>
          <p:nvPr/>
        </p:nvSpPr>
        <p:spPr>
          <a:xfrm flipH="false" flipV="false" rot="1293525">
            <a:off x="13925859" y="30687"/>
            <a:ext cx="6053256" cy="3026628"/>
          </a:xfrm>
          <a:custGeom>
            <a:avLst/>
            <a:gdLst/>
            <a:ahLst/>
            <a:cxnLst/>
            <a:rect r="r" b="b" t="t" l="l"/>
            <a:pathLst>
              <a:path h="3026628" w="6053256">
                <a:moveTo>
                  <a:pt x="0" y="0"/>
                </a:moveTo>
                <a:lnTo>
                  <a:pt x="6053256" y="0"/>
                </a:lnTo>
                <a:lnTo>
                  <a:pt x="6053256" y="3026627"/>
                </a:lnTo>
                <a:lnTo>
                  <a:pt x="0" y="3026627"/>
                </a:lnTo>
                <a:lnTo>
                  <a:pt x="0" y="0"/>
                </a:lnTo>
                <a:close/>
              </a:path>
            </a:pathLst>
          </a:custGeom>
          <a:blipFill>
            <a:blip r:embed="rId4"/>
            <a:stretch>
              <a:fillRect l="0" t="0" r="0" b="0"/>
            </a:stretch>
          </a:blipFill>
        </p:spPr>
      </p:sp>
      <p:sp>
        <p:nvSpPr>
          <p:cNvPr name="Freeform 18" id="18"/>
          <p:cNvSpPr/>
          <p:nvPr/>
        </p:nvSpPr>
        <p:spPr>
          <a:xfrm flipH="false" flipV="false" rot="0">
            <a:off x="1636793" y="5836624"/>
            <a:ext cx="14776628" cy="4082043"/>
          </a:xfrm>
          <a:custGeom>
            <a:avLst/>
            <a:gdLst/>
            <a:ahLst/>
            <a:cxnLst/>
            <a:rect r="r" b="b" t="t" l="l"/>
            <a:pathLst>
              <a:path h="4082043" w="14776628">
                <a:moveTo>
                  <a:pt x="0" y="0"/>
                </a:moveTo>
                <a:lnTo>
                  <a:pt x="14776628" y="0"/>
                </a:lnTo>
                <a:lnTo>
                  <a:pt x="14776628" y="4082044"/>
                </a:lnTo>
                <a:lnTo>
                  <a:pt x="0" y="4082044"/>
                </a:lnTo>
                <a:lnTo>
                  <a:pt x="0" y="0"/>
                </a:lnTo>
                <a:close/>
              </a:path>
            </a:pathLst>
          </a:custGeom>
          <a:blipFill>
            <a:blip r:embed="rId5"/>
            <a:stretch>
              <a:fillRect l="0" t="0" r="0" b="0"/>
            </a:stretch>
          </a:blipFill>
        </p:spPr>
      </p:sp>
      <p:sp>
        <p:nvSpPr>
          <p:cNvPr name="Freeform 19" id="19"/>
          <p:cNvSpPr/>
          <p:nvPr/>
        </p:nvSpPr>
        <p:spPr>
          <a:xfrm flipH="false" flipV="false" rot="0">
            <a:off x="6288802" y="-714336"/>
            <a:ext cx="6954169" cy="3110690"/>
          </a:xfrm>
          <a:custGeom>
            <a:avLst/>
            <a:gdLst/>
            <a:ahLst/>
            <a:cxnLst/>
            <a:rect r="r" b="b" t="t" l="l"/>
            <a:pathLst>
              <a:path h="3110690" w="6954169">
                <a:moveTo>
                  <a:pt x="0" y="0"/>
                </a:moveTo>
                <a:lnTo>
                  <a:pt x="6954169" y="0"/>
                </a:lnTo>
                <a:lnTo>
                  <a:pt x="6954169" y="3110690"/>
                </a:lnTo>
                <a:lnTo>
                  <a:pt x="0" y="3110690"/>
                </a:lnTo>
                <a:lnTo>
                  <a:pt x="0" y="0"/>
                </a:lnTo>
                <a:close/>
              </a:path>
            </a:pathLst>
          </a:custGeom>
          <a:blipFill>
            <a:blip r:embed="rId6">
              <a:alphaModFix amt="57000"/>
            </a:blip>
            <a:stretch>
              <a:fillRect l="0" t="0" r="0" b="-17926"/>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04243A"/>
        </a:solidFill>
      </p:bgPr>
    </p:bg>
    <p:spTree>
      <p:nvGrpSpPr>
        <p:cNvPr id="1" name=""/>
        <p:cNvGrpSpPr/>
        <p:nvPr/>
      </p:nvGrpSpPr>
      <p:grpSpPr>
        <a:xfrm>
          <a:off x="0" y="0"/>
          <a:ext cx="0" cy="0"/>
          <a:chOff x="0" y="0"/>
          <a:chExt cx="0" cy="0"/>
        </a:xfrm>
      </p:grpSpPr>
      <p:grpSp>
        <p:nvGrpSpPr>
          <p:cNvPr name="Group 2" id="2"/>
          <p:cNvGrpSpPr/>
          <p:nvPr/>
        </p:nvGrpSpPr>
        <p:grpSpPr>
          <a:xfrm rot="0">
            <a:off x="0" y="-2403015"/>
            <a:ext cx="20697110" cy="13751241"/>
            <a:chOff x="0" y="0"/>
            <a:chExt cx="27596147" cy="18334987"/>
          </a:xfrm>
        </p:grpSpPr>
        <p:sp>
          <p:nvSpPr>
            <p:cNvPr name="Freeform 3" id="3"/>
            <p:cNvSpPr/>
            <p:nvPr/>
          </p:nvSpPr>
          <p:spPr>
            <a:xfrm flipH="false" flipV="false" rot="0">
              <a:off x="0" y="0"/>
              <a:ext cx="9167494" cy="9167494"/>
            </a:xfrm>
            <a:custGeom>
              <a:avLst/>
              <a:gdLst/>
              <a:ahLst/>
              <a:cxnLst/>
              <a:rect r="r" b="b" t="t" l="l"/>
              <a:pathLst>
                <a:path h="9167494" w="9167494">
                  <a:moveTo>
                    <a:pt x="0" y="0"/>
                  </a:moveTo>
                  <a:lnTo>
                    <a:pt x="9167494" y="0"/>
                  </a:lnTo>
                  <a:lnTo>
                    <a:pt x="9167494" y="9167494"/>
                  </a:lnTo>
                  <a:lnTo>
                    <a:pt x="0" y="9167494"/>
                  </a:lnTo>
                  <a:lnTo>
                    <a:pt x="0" y="0"/>
                  </a:lnTo>
                  <a:close/>
                </a:path>
              </a:pathLst>
            </a:custGeom>
            <a:blipFill>
              <a:blip r:embed="rId2">
                <a:alphaModFix amt="25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9214327" y="0"/>
              <a:ext cx="9167494" cy="9167494"/>
            </a:xfrm>
            <a:custGeom>
              <a:avLst/>
              <a:gdLst/>
              <a:ahLst/>
              <a:cxnLst/>
              <a:rect r="r" b="b" t="t" l="l"/>
              <a:pathLst>
                <a:path h="9167494" w="9167494">
                  <a:moveTo>
                    <a:pt x="0" y="0"/>
                  </a:moveTo>
                  <a:lnTo>
                    <a:pt x="9167493" y="0"/>
                  </a:lnTo>
                  <a:lnTo>
                    <a:pt x="9167493" y="9167494"/>
                  </a:lnTo>
                  <a:lnTo>
                    <a:pt x="0" y="9167494"/>
                  </a:lnTo>
                  <a:lnTo>
                    <a:pt x="0" y="0"/>
                  </a:lnTo>
                  <a:close/>
                </a:path>
              </a:pathLst>
            </a:custGeom>
            <a:blipFill>
              <a:blip r:embed="rId2">
                <a:alphaModFix amt="25000"/>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8428653" y="0"/>
              <a:ext cx="9167494" cy="9167494"/>
            </a:xfrm>
            <a:custGeom>
              <a:avLst/>
              <a:gdLst/>
              <a:ahLst/>
              <a:cxnLst/>
              <a:rect r="r" b="b" t="t" l="l"/>
              <a:pathLst>
                <a:path h="9167494" w="9167494">
                  <a:moveTo>
                    <a:pt x="0" y="0"/>
                  </a:moveTo>
                  <a:lnTo>
                    <a:pt x="9167494" y="0"/>
                  </a:lnTo>
                  <a:lnTo>
                    <a:pt x="9167494" y="9167494"/>
                  </a:lnTo>
                  <a:lnTo>
                    <a:pt x="0" y="9167494"/>
                  </a:lnTo>
                  <a:lnTo>
                    <a:pt x="0" y="0"/>
                  </a:lnTo>
                  <a:close/>
                </a:path>
              </a:pathLst>
            </a:custGeom>
            <a:blipFill>
              <a:blip r:embed="rId2">
                <a:alphaModFix amt="25000"/>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0" y="9167494"/>
              <a:ext cx="9167494" cy="9167494"/>
            </a:xfrm>
            <a:custGeom>
              <a:avLst/>
              <a:gdLst/>
              <a:ahLst/>
              <a:cxnLst/>
              <a:rect r="r" b="b" t="t" l="l"/>
              <a:pathLst>
                <a:path h="9167494" w="9167494">
                  <a:moveTo>
                    <a:pt x="0" y="0"/>
                  </a:moveTo>
                  <a:lnTo>
                    <a:pt x="9167494" y="0"/>
                  </a:lnTo>
                  <a:lnTo>
                    <a:pt x="9167494" y="9167493"/>
                  </a:lnTo>
                  <a:lnTo>
                    <a:pt x="0" y="9167493"/>
                  </a:lnTo>
                  <a:lnTo>
                    <a:pt x="0" y="0"/>
                  </a:lnTo>
                  <a:close/>
                </a:path>
              </a:pathLst>
            </a:custGeom>
            <a:blipFill>
              <a:blip r:embed="rId2">
                <a:alphaModFix amt="25000"/>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9214327" y="9167494"/>
              <a:ext cx="9167494" cy="9167494"/>
            </a:xfrm>
            <a:custGeom>
              <a:avLst/>
              <a:gdLst/>
              <a:ahLst/>
              <a:cxnLst/>
              <a:rect r="r" b="b" t="t" l="l"/>
              <a:pathLst>
                <a:path h="9167494" w="9167494">
                  <a:moveTo>
                    <a:pt x="0" y="0"/>
                  </a:moveTo>
                  <a:lnTo>
                    <a:pt x="9167493" y="0"/>
                  </a:lnTo>
                  <a:lnTo>
                    <a:pt x="9167493" y="9167493"/>
                  </a:lnTo>
                  <a:lnTo>
                    <a:pt x="0" y="9167493"/>
                  </a:lnTo>
                  <a:lnTo>
                    <a:pt x="0" y="0"/>
                  </a:lnTo>
                  <a:close/>
                </a:path>
              </a:pathLst>
            </a:custGeom>
            <a:blipFill>
              <a:blip r:embed="rId2">
                <a:alphaModFix amt="25000"/>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18428653" y="9167494"/>
              <a:ext cx="9167494" cy="9167494"/>
            </a:xfrm>
            <a:custGeom>
              <a:avLst/>
              <a:gdLst/>
              <a:ahLst/>
              <a:cxnLst/>
              <a:rect r="r" b="b" t="t" l="l"/>
              <a:pathLst>
                <a:path h="9167494" w="9167494">
                  <a:moveTo>
                    <a:pt x="0" y="0"/>
                  </a:moveTo>
                  <a:lnTo>
                    <a:pt x="9167494" y="0"/>
                  </a:lnTo>
                  <a:lnTo>
                    <a:pt x="9167494" y="9167493"/>
                  </a:lnTo>
                  <a:lnTo>
                    <a:pt x="0" y="9167493"/>
                  </a:lnTo>
                  <a:lnTo>
                    <a:pt x="0" y="0"/>
                  </a:lnTo>
                  <a:close/>
                </a:path>
              </a:pathLst>
            </a:custGeom>
            <a:blipFill>
              <a:blip r:embed="rId2">
                <a:alphaModFix amt="25000"/>
                <a:extLst>
                  <a:ext uri="{96DAC541-7B7A-43D3-8B79-37D633B846F1}">
                    <asvg:svgBlip xmlns:asvg="http://schemas.microsoft.com/office/drawing/2016/SVG/main" r:embed="rId3"/>
                  </a:ext>
                </a:extLst>
              </a:blip>
              <a:stretch>
                <a:fillRect l="0" t="0" r="0" b="0"/>
              </a:stretch>
            </a:blipFill>
          </p:spPr>
        </p:sp>
      </p:grpSp>
      <p:grpSp>
        <p:nvGrpSpPr>
          <p:cNvPr name="Group 9" id="9"/>
          <p:cNvGrpSpPr/>
          <p:nvPr/>
        </p:nvGrpSpPr>
        <p:grpSpPr>
          <a:xfrm rot="0">
            <a:off x="2846155" y="2396354"/>
            <a:ext cx="12595690" cy="2747146"/>
            <a:chOff x="0" y="0"/>
            <a:chExt cx="3317383" cy="723528"/>
          </a:xfrm>
        </p:grpSpPr>
        <p:sp>
          <p:nvSpPr>
            <p:cNvPr name="Freeform 10" id="10"/>
            <p:cNvSpPr/>
            <p:nvPr/>
          </p:nvSpPr>
          <p:spPr>
            <a:xfrm flipH="false" flipV="false" rot="0">
              <a:off x="0" y="0"/>
              <a:ext cx="3317384" cy="723528"/>
            </a:xfrm>
            <a:custGeom>
              <a:avLst/>
              <a:gdLst/>
              <a:ahLst/>
              <a:cxnLst/>
              <a:rect r="r" b="b" t="t" l="l"/>
              <a:pathLst>
                <a:path h="723528" w="3317384">
                  <a:moveTo>
                    <a:pt x="31347" y="0"/>
                  </a:moveTo>
                  <a:lnTo>
                    <a:pt x="3286037" y="0"/>
                  </a:lnTo>
                  <a:cubicBezTo>
                    <a:pt x="3303349" y="0"/>
                    <a:pt x="3317384" y="14035"/>
                    <a:pt x="3317384" y="31347"/>
                  </a:cubicBezTo>
                  <a:lnTo>
                    <a:pt x="3317384" y="692181"/>
                  </a:lnTo>
                  <a:cubicBezTo>
                    <a:pt x="3317384" y="700495"/>
                    <a:pt x="3314081" y="708468"/>
                    <a:pt x="3308202" y="714347"/>
                  </a:cubicBezTo>
                  <a:cubicBezTo>
                    <a:pt x="3302324" y="720225"/>
                    <a:pt x="3294350" y="723528"/>
                    <a:pt x="3286037" y="723528"/>
                  </a:cubicBezTo>
                  <a:lnTo>
                    <a:pt x="31347" y="723528"/>
                  </a:lnTo>
                  <a:cubicBezTo>
                    <a:pt x="14035" y="723528"/>
                    <a:pt x="0" y="709494"/>
                    <a:pt x="0" y="692181"/>
                  </a:cubicBezTo>
                  <a:lnTo>
                    <a:pt x="0" y="31347"/>
                  </a:lnTo>
                  <a:cubicBezTo>
                    <a:pt x="0" y="23033"/>
                    <a:pt x="3303" y="15060"/>
                    <a:pt x="9181" y="9181"/>
                  </a:cubicBezTo>
                  <a:cubicBezTo>
                    <a:pt x="15060" y="3303"/>
                    <a:pt x="23033" y="0"/>
                    <a:pt x="31347" y="0"/>
                  </a:cubicBezTo>
                  <a:close/>
                </a:path>
              </a:pathLst>
            </a:custGeom>
            <a:solidFill>
              <a:srgbClr val="FFF5DF"/>
            </a:solidFill>
          </p:spPr>
        </p:sp>
        <p:sp>
          <p:nvSpPr>
            <p:cNvPr name="TextBox 11" id="11"/>
            <p:cNvSpPr txBox="true"/>
            <p:nvPr/>
          </p:nvSpPr>
          <p:spPr>
            <a:xfrm>
              <a:off x="0" y="-38100"/>
              <a:ext cx="3317383" cy="761628"/>
            </a:xfrm>
            <a:prstGeom prst="rect">
              <a:avLst/>
            </a:prstGeom>
          </p:spPr>
          <p:txBody>
            <a:bodyPr anchor="ctr" rtlCol="false" tIns="50800" lIns="50800" bIns="50800" rIns="50800"/>
            <a:lstStyle/>
            <a:p>
              <a:pPr algn="ctr">
                <a:lnSpc>
                  <a:spcPts val="2659"/>
                </a:lnSpc>
                <a:spcBef>
                  <a:spcPct val="0"/>
                </a:spcBef>
              </a:pPr>
            </a:p>
          </p:txBody>
        </p:sp>
      </p:grpSp>
      <p:grpSp>
        <p:nvGrpSpPr>
          <p:cNvPr name="Group 12" id="12"/>
          <p:cNvGrpSpPr/>
          <p:nvPr/>
        </p:nvGrpSpPr>
        <p:grpSpPr>
          <a:xfrm rot="0">
            <a:off x="538648" y="5468292"/>
            <a:ext cx="16972918" cy="4818708"/>
            <a:chOff x="0" y="0"/>
            <a:chExt cx="4470233" cy="1269125"/>
          </a:xfrm>
        </p:grpSpPr>
        <p:sp>
          <p:nvSpPr>
            <p:cNvPr name="Freeform 13" id="13"/>
            <p:cNvSpPr/>
            <p:nvPr/>
          </p:nvSpPr>
          <p:spPr>
            <a:xfrm flipH="false" flipV="false" rot="0">
              <a:off x="0" y="0"/>
              <a:ext cx="4470233" cy="1269125"/>
            </a:xfrm>
            <a:custGeom>
              <a:avLst/>
              <a:gdLst/>
              <a:ahLst/>
              <a:cxnLst/>
              <a:rect r="r" b="b" t="t" l="l"/>
              <a:pathLst>
                <a:path h="1269125" w="4470233">
                  <a:moveTo>
                    <a:pt x="23263" y="0"/>
                  </a:moveTo>
                  <a:lnTo>
                    <a:pt x="4446970" y="0"/>
                  </a:lnTo>
                  <a:cubicBezTo>
                    <a:pt x="4459818" y="0"/>
                    <a:pt x="4470233" y="10415"/>
                    <a:pt x="4470233" y="23263"/>
                  </a:cubicBezTo>
                  <a:lnTo>
                    <a:pt x="4470233" y="1245862"/>
                  </a:lnTo>
                  <a:cubicBezTo>
                    <a:pt x="4470233" y="1252032"/>
                    <a:pt x="4467782" y="1257949"/>
                    <a:pt x="4463420" y="1262311"/>
                  </a:cubicBezTo>
                  <a:cubicBezTo>
                    <a:pt x="4459057" y="1266674"/>
                    <a:pt x="4453140" y="1269125"/>
                    <a:pt x="4446970" y="1269125"/>
                  </a:cubicBezTo>
                  <a:lnTo>
                    <a:pt x="23263" y="1269125"/>
                  </a:lnTo>
                  <a:cubicBezTo>
                    <a:pt x="10415" y="1269125"/>
                    <a:pt x="0" y="1258710"/>
                    <a:pt x="0" y="1245862"/>
                  </a:cubicBezTo>
                  <a:lnTo>
                    <a:pt x="0" y="23263"/>
                  </a:lnTo>
                  <a:cubicBezTo>
                    <a:pt x="0" y="10415"/>
                    <a:pt x="10415" y="0"/>
                    <a:pt x="23263" y="0"/>
                  </a:cubicBezTo>
                  <a:close/>
                </a:path>
              </a:pathLst>
            </a:custGeom>
            <a:solidFill>
              <a:srgbClr val="C1272D"/>
            </a:solidFill>
          </p:spPr>
        </p:sp>
        <p:sp>
          <p:nvSpPr>
            <p:cNvPr name="TextBox 14" id="14"/>
            <p:cNvSpPr txBox="true"/>
            <p:nvPr/>
          </p:nvSpPr>
          <p:spPr>
            <a:xfrm>
              <a:off x="0" y="-38100"/>
              <a:ext cx="4470233" cy="1307225"/>
            </a:xfrm>
            <a:prstGeom prst="rect">
              <a:avLst/>
            </a:prstGeom>
          </p:spPr>
          <p:txBody>
            <a:bodyPr anchor="ctr" rtlCol="false" tIns="50800" lIns="50800" bIns="50800" rIns="50800"/>
            <a:lstStyle/>
            <a:p>
              <a:pPr algn="ctr">
                <a:lnSpc>
                  <a:spcPts val="2659"/>
                </a:lnSpc>
                <a:spcBef>
                  <a:spcPct val="0"/>
                </a:spcBef>
              </a:pPr>
            </a:p>
          </p:txBody>
        </p:sp>
      </p:grpSp>
      <p:sp>
        <p:nvSpPr>
          <p:cNvPr name="Freeform 15" id="15"/>
          <p:cNvSpPr/>
          <p:nvPr/>
        </p:nvSpPr>
        <p:spPr>
          <a:xfrm flipH="false" flipV="false" rot="-1011141">
            <a:off x="-1746342" y="30687"/>
            <a:ext cx="6053256" cy="3026628"/>
          </a:xfrm>
          <a:custGeom>
            <a:avLst/>
            <a:gdLst/>
            <a:ahLst/>
            <a:cxnLst/>
            <a:rect r="r" b="b" t="t" l="l"/>
            <a:pathLst>
              <a:path h="3026628" w="6053256">
                <a:moveTo>
                  <a:pt x="0" y="0"/>
                </a:moveTo>
                <a:lnTo>
                  <a:pt x="6053255" y="0"/>
                </a:lnTo>
                <a:lnTo>
                  <a:pt x="6053255" y="3026627"/>
                </a:lnTo>
                <a:lnTo>
                  <a:pt x="0" y="3026627"/>
                </a:lnTo>
                <a:lnTo>
                  <a:pt x="0" y="0"/>
                </a:lnTo>
                <a:close/>
              </a:path>
            </a:pathLst>
          </a:custGeom>
          <a:blipFill>
            <a:blip r:embed="rId4"/>
            <a:stretch>
              <a:fillRect l="0" t="0" r="0" b="0"/>
            </a:stretch>
          </a:blipFill>
        </p:spPr>
      </p:sp>
      <p:sp>
        <p:nvSpPr>
          <p:cNvPr name="TextBox 16" id="16"/>
          <p:cNvSpPr txBox="true"/>
          <p:nvPr/>
        </p:nvSpPr>
        <p:spPr>
          <a:xfrm rot="0">
            <a:off x="-1511887" y="2777333"/>
            <a:ext cx="21073988" cy="1861364"/>
          </a:xfrm>
          <a:prstGeom prst="rect">
            <a:avLst/>
          </a:prstGeom>
        </p:spPr>
        <p:txBody>
          <a:bodyPr anchor="t" rtlCol="false" tIns="0" lIns="0" bIns="0" rIns="0">
            <a:spAutoFit/>
          </a:bodyPr>
          <a:lstStyle/>
          <a:p>
            <a:pPr algn="ctr">
              <a:lnSpc>
                <a:spcPts val="7511"/>
              </a:lnSpc>
            </a:pPr>
            <a:r>
              <a:rPr lang="en-US" sz="5365">
                <a:solidFill>
                  <a:srgbClr val="04243A"/>
                </a:solidFill>
                <a:latin typeface="Apricots"/>
                <a:ea typeface="Apricots"/>
                <a:cs typeface="Apricots"/>
                <a:sym typeface="Apricots"/>
              </a:rPr>
              <a:t>4.Find the customer who spent the</a:t>
            </a:r>
          </a:p>
          <a:p>
            <a:pPr algn="ctr">
              <a:lnSpc>
                <a:spcPts val="7511"/>
              </a:lnSpc>
            </a:pPr>
            <a:r>
              <a:rPr lang="en-US" sz="5365">
                <a:solidFill>
                  <a:srgbClr val="04243A"/>
                </a:solidFill>
                <a:latin typeface="Apricots"/>
                <a:ea typeface="Apricots"/>
                <a:cs typeface="Apricots"/>
                <a:sym typeface="Apricots"/>
              </a:rPr>
              <a:t> most money on orders.</a:t>
            </a:r>
          </a:p>
        </p:txBody>
      </p:sp>
      <p:sp>
        <p:nvSpPr>
          <p:cNvPr name="Freeform 17" id="17"/>
          <p:cNvSpPr/>
          <p:nvPr/>
        </p:nvSpPr>
        <p:spPr>
          <a:xfrm flipH="false" flipV="false" rot="1293525">
            <a:off x="13925859" y="30687"/>
            <a:ext cx="6053256" cy="3026628"/>
          </a:xfrm>
          <a:custGeom>
            <a:avLst/>
            <a:gdLst/>
            <a:ahLst/>
            <a:cxnLst/>
            <a:rect r="r" b="b" t="t" l="l"/>
            <a:pathLst>
              <a:path h="3026628" w="6053256">
                <a:moveTo>
                  <a:pt x="0" y="0"/>
                </a:moveTo>
                <a:lnTo>
                  <a:pt x="6053256" y="0"/>
                </a:lnTo>
                <a:lnTo>
                  <a:pt x="6053256" y="3026627"/>
                </a:lnTo>
                <a:lnTo>
                  <a:pt x="0" y="3026627"/>
                </a:lnTo>
                <a:lnTo>
                  <a:pt x="0" y="0"/>
                </a:lnTo>
                <a:close/>
              </a:path>
            </a:pathLst>
          </a:custGeom>
          <a:blipFill>
            <a:blip r:embed="rId4"/>
            <a:stretch>
              <a:fillRect l="0" t="0" r="0" b="0"/>
            </a:stretch>
          </a:blipFill>
        </p:spPr>
      </p:sp>
      <p:sp>
        <p:nvSpPr>
          <p:cNvPr name="Freeform 18" id="18"/>
          <p:cNvSpPr/>
          <p:nvPr/>
        </p:nvSpPr>
        <p:spPr>
          <a:xfrm flipH="false" flipV="false" rot="0">
            <a:off x="2846155" y="5681666"/>
            <a:ext cx="11134548" cy="4391961"/>
          </a:xfrm>
          <a:custGeom>
            <a:avLst/>
            <a:gdLst/>
            <a:ahLst/>
            <a:cxnLst/>
            <a:rect r="r" b="b" t="t" l="l"/>
            <a:pathLst>
              <a:path h="4391961" w="11134548">
                <a:moveTo>
                  <a:pt x="0" y="0"/>
                </a:moveTo>
                <a:lnTo>
                  <a:pt x="11134548" y="0"/>
                </a:lnTo>
                <a:lnTo>
                  <a:pt x="11134548" y="4391960"/>
                </a:lnTo>
                <a:lnTo>
                  <a:pt x="0" y="4391960"/>
                </a:lnTo>
                <a:lnTo>
                  <a:pt x="0" y="0"/>
                </a:lnTo>
                <a:close/>
              </a:path>
            </a:pathLst>
          </a:custGeom>
          <a:blipFill>
            <a:blip r:embed="rId5"/>
            <a:stretch>
              <a:fillRect l="0" t="0" r="0" b="0"/>
            </a:stretch>
          </a:blipFill>
        </p:spPr>
      </p:sp>
      <p:sp>
        <p:nvSpPr>
          <p:cNvPr name="Freeform 19" id="19"/>
          <p:cNvSpPr/>
          <p:nvPr/>
        </p:nvSpPr>
        <p:spPr>
          <a:xfrm flipH="false" flipV="false" rot="0">
            <a:off x="6288802" y="-714336"/>
            <a:ext cx="6954169" cy="3110690"/>
          </a:xfrm>
          <a:custGeom>
            <a:avLst/>
            <a:gdLst/>
            <a:ahLst/>
            <a:cxnLst/>
            <a:rect r="r" b="b" t="t" l="l"/>
            <a:pathLst>
              <a:path h="3110690" w="6954169">
                <a:moveTo>
                  <a:pt x="0" y="0"/>
                </a:moveTo>
                <a:lnTo>
                  <a:pt x="6954169" y="0"/>
                </a:lnTo>
                <a:lnTo>
                  <a:pt x="6954169" y="3110690"/>
                </a:lnTo>
                <a:lnTo>
                  <a:pt x="0" y="3110690"/>
                </a:lnTo>
                <a:lnTo>
                  <a:pt x="0" y="0"/>
                </a:lnTo>
                <a:close/>
              </a:path>
            </a:pathLst>
          </a:custGeom>
          <a:blipFill>
            <a:blip r:embed="rId6">
              <a:alphaModFix amt="57000"/>
            </a:blip>
            <a:stretch>
              <a:fillRect l="0" t="0" r="0" b="-17926"/>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04243A"/>
        </a:solidFill>
      </p:bgPr>
    </p:bg>
    <p:spTree>
      <p:nvGrpSpPr>
        <p:cNvPr id="1" name=""/>
        <p:cNvGrpSpPr/>
        <p:nvPr/>
      </p:nvGrpSpPr>
      <p:grpSpPr>
        <a:xfrm>
          <a:off x="0" y="0"/>
          <a:ext cx="0" cy="0"/>
          <a:chOff x="0" y="0"/>
          <a:chExt cx="0" cy="0"/>
        </a:xfrm>
      </p:grpSpPr>
      <p:grpSp>
        <p:nvGrpSpPr>
          <p:cNvPr name="Group 2" id="2"/>
          <p:cNvGrpSpPr/>
          <p:nvPr/>
        </p:nvGrpSpPr>
        <p:grpSpPr>
          <a:xfrm rot="0">
            <a:off x="0" y="-2403015"/>
            <a:ext cx="20697110" cy="13751241"/>
            <a:chOff x="0" y="0"/>
            <a:chExt cx="27596147" cy="18334987"/>
          </a:xfrm>
        </p:grpSpPr>
        <p:sp>
          <p:nvSpPr>
            <p:cNvPr name="Freeform 3" id="3"/>
            <p:cNvSpPr/>
            <p:nvPr/>
          </p:nvSpPr>
          <p:spPr>
            <a:xfrm flipH="false" flipV="false" rot="0">
              <a:off x="0" y="0"/>
              <a:ext cx="9167494" cy="9167494"/>
            </a:xfrm>
            <a:custGeom>
              <a:avLst/>
              <a:gdLst/>
              <a:ahLst/>
              <a:cxnLst/>
              <a:rect r="r" b="b" t="t" l="l"/>
              <a:pathLst>
                <a:path h="9167494" w="9167494">
                  <a:moveTo>
                    <a:pt x="0" y="0"/>
                  </a:moveTo>
                  <a:lnTo>
                    <a:pt x="9167494" y="0"/>
                  </a:lnTo>
                  <a:lnTo>
                    <a:pt x="9167494" y="9167494"/>
                  </a:lnTo>
                  <a:lnTo>
                    <a:pt x="0" y="9167494"/>
                  </a:lnTo>
                  <a:lnTo>
                    <a:pt x="0" y="0"/>
                  </a:lnTo>
                  <a:close/>
                </a:path>
              </a:pathLst>
            </a:custGeom>
            <a:blipFill>
              <a:blip r:embed="rId2">
                <a:alphaModFix amt="25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9214327" y="0"/>
              <a:ext cx="9167494" cy="9167494"/>
            </a:xfrm>
            <a:custGeom>
              <a:avLst/>
              <a:gdLst/>
              <a:ahLst/>
              <a:cxnLst/>
              <a:rect r="r" b="b" t="t" l="l"/>
              <a:pathLst>
                <a:path h="9167494" w="9167494">
                  <a:moveTo>
                    <a:pt x="0" y="0"/>
                  </a:moveTo>
                  <a:lnTo>
                    <a:pt x="9167493" y="0"/>
                  </a:lnTo>
                  <a:lnTo>
                    <a:pt x="9167493" y="9167494"/>
                  </a:lnTo>
                  <a:lnTo>
                    <a:pt x="0" y="9167494"/>
                  </a:lnTo>
                  <a:lnTo>
                    <a:pt x="0" y="0"/>
                  </a:lnTo>
                  <a:close/>
                </a:path>
              </a:pathLst>
            </a:custGeom>
            <a:blipFill>
              <a:blip r:embed="rId2">
                <a:alphaModFix amt="25000"/>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8428653" y="0"/>
              <a:ext cx="9167494" cy="9167494"/>
            </a:xfrm>
            <a:custGeom>
              <a:avLst/>
              <a:gdLst/>
              <a:ahLst/>
              <a:cxnLst/>
              <a:rect r="r" b="b" t="t" l="l"/>
              <a:pathLst>
                <a:path h="9167494" w="9167494">
                  <a:moveTo>
                    <a:pt x="0" y="0"/>
                  </a:moveTo>
                  <a:lnTo>
                    <a:pt x="9167494" y="0"/>
                  </a:lnTo>
                  <a:lnTo>
                    <a:pt x="9167494" y="9167494"/>
                  </a:lnTo>
                  <a:lnTo>
                    <a:pt x="0" y="9167494"/>
                  </a:lnTo>
                  <a:lnTo>
                    <a:pt x="0" y="0"/>
                  </a:lnTo>
                  <a:close/>
                </a:path>
              </a:pathLst>
            </a:custGeom>
            <a:blipFill>
              <a:blip r:embed="rId2">
                <a:alphaModFix amt="25000"/>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0" y="9167494"/>
              <a:ext cx="9167494" cy="9167494"/>
            </a:xfrm>
            <a:custGeom>
              <a:avLst/>
              <a:gdLst/>
              <a:ahLst/>
              <a:cxnLst/>
              <a:rect r="r" b="b" t="t" l="l"/>
              <a:pathLst>
                <a:path h="9167494" w="9167494">
                  <a:moveTo>
                    <a:pt x="0" y="0"/>
                  </a:moveTo>
                  <a:lnTo>
                    <a:pt x="9167494" y="0"/>
                  </a:lnTo>
                  <a:lnTo>
                    <a:pt x="9167494" y="9167493"/>
                  </a:lnTo>
                  <a:lnTo>
                    <a:pt x="0" y="9167493"/>
                  </a:lnTo>
                  <a:lnTo>
                    <a:pt x="0" y="0"/>
                  </a:lnTo>
                  <a:close/>
                </a:path>
              </a:pathLst>
            </a:custGeom>
            <a:blipFill>
              <a:blip r:embed="rId2">
                <a:alphaModFix amt="25000"/>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9214327" y="9167494"/>
              <a:ext cx="9167494" cy="9167494"/>
            </a:xfrm>
            <a:custGeom>
              <a:avLst/>
              <a:gdLst/>
              <a:ahLst/>
              <a:cxnLst/>
              <a:rect r="r" b="b" t="t" l="l"/>
              <a:pathLst>
                <a:path h="9167494" w="9167494">
                  <a:moveTo>
                    <a:pt x="0" y="0"/>
                  </a:moveTo>
                  <a:lnTo>
                    <a:pt x="9167493" y="0"/>
                  </a:lnTo>
                  <a:lnTo>
                    <a:pt x="9167493" y="9167493"/>
                  </a:lnTo>
                  <a:lnTo>
                    <a:pt x="0" y="9167493"/>
                  </a:lnTo>
                  <a:lnTo>
                    <a:pt x="0" y="0"/>
                  </a:lnTo>
                  <a:close/>
                </a:path>
              </a:pathLst>
            </a:custGeom>
            <a:blipFill>
              <a:blip r:embed="rId2">
                <a:alphaModFix amt="25000"/>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18428653" y="9167494"/>
              <a:ext cx="9167494" cy="9167494"/>
            </a:xfrm>
            <a:custGeom>
              <a:avLst/>
              <a:gdLst/>
              <a:ahLst/>
              <a:cxnLst/>
              <a:rect r="r" b="b" t="t" l="l"/>
              <a:pathLst>
                <a:path h="9167494" w="9167494">
                  <a:moveTo>
                    <a:pt x="0" y="0"/>
                  </a:moveTo>
                  <a:lnTo>
                    <a:pt x="9167494" y="0"/>
                  </a:lnTo>
                  <a:lnTo>
                    <a:pt x="9167494" y="9167493"/>
                  </a:lnTo>
                  <a:lnTo>
                    <a:pt x="0" y="9167493"/>
                  </a:lnTo>
                  <a:lnTo>
                    <a:pt x="0" y="0"/>
                  </a:lnTo>
                  <a:close/>
                </a:path>
              </a:pathLst>
            </a:custGeom>
            <a:blipFill>
              <a:blip r:embed="rId2">
                <a:alphaModFix amt="25000"/>
                <a:extLst>
                  <a:ext uri="{96DAC541-7B7A-43D3-8B79-37D633B846F1}">
                    <asvg:svgBlip xmlns:asvg="http://schemas.microsoft.com/office/drawing/2016/SVG/main" r:embed="rId3"/>
                  </a:ext>
                </a:extLst>
              </a:blip>
              <a:stretch>
                <a:fillRect l="0" t="0" r="0" b="0"/>
              </a:stretch>
            </a:blipFill>
          </p:spPr>
        </p:sp>
      </p:grpSp>
      <p:grpSp>
        <p:nvGrpSpPr>
          <p:cNvPr name="Group 9" id="9"/>
          <p:cNvGrpSpPr/>
          <p:nvPr/>
        </p:nvGrpSpPr>
        <p:grpSpPr>
          <a:xfrm rot="0">
            <a:off x="2846155" y="2396354"/>
            <a:ext cx="12595690" cy="2747146"/>
            <a:chOff x="0" y="0"/>
            <a:chExt cx="3317383" cy="723528"/>
          </a:xfrm>
        </p:grpSpPr>
        <p:sp>
          <p:nvSpPr>
            <p:cNvPr name="Freeform 10" id="10"/>
            <p:cNvSpPr/>
            <p:nvPr/>
          </p:nvSpPr>
          <p:spPr>
            <a:xfrm flipH="false" flipV="false" rot="0">
              <a:off x="0" y="0"/>
              <a:ext cx="3317384" cy="723528"/>
            </a:xfrm>
            <a:custGeom>
              <a:avLst/>
              <a:gdLst/>
              <a:ahLst/>
              <a:cxnLst/>
              <a:rect r="r" b="b" t="t" l="l"/>
              <a:pathLst>
                <a:path h="723528" w="3317384">
                  <a:moveTo>
                    <a:pt x="31347" y="0"/>
                  </a:moveTo>
                  <a:lnTo>
                    <a:pt x="3286037" y="0"/>
                  </a:lnTo>
                  <a:cubicBezTo>
                    <a:pt x="3303349" y="0"/>
                    <a:pt x="3317384" y="14035"/>
                    <a:pt x="3317384" y="31347"/>
                  </a:cubicBezTo>
                  <a:lnTo>
                    <a:pt x="3317384" y="692181"/>
                  </a:lnTo>
                  <a:cubicBezTo>
                    <a:pt x="3317384" y="700495"/>
                    <a:pt x="3314081" y="708468"/>
                    <a:pt x="3308202" y="714347"/>
                  </a:cubicBezTo>
                  <a:cubicBezTo>
                    <a:pt x="3302324" y="720225"/>
                    <a:pt x="3294350" y="723528"/>
                    <a:pt x="3286037" y="723528"/>
                  </a:cubicBezTo>
                  <a:lnTo>
                    <a:pt x="31347" y="723528"/>
                  </a:lnTo>
                  <a:cubicBezTo>
                    <a:pt x="14035" y="723528"/>
                    <a:pt x="0" y="709494"/>
                    <a:pt x="0" y="692181"/>
                  </a:cubicBezTo>
                  <a:lnTo>
                    <a:pt x="0" y="31347"/>
                  </a:lnTo>
                  <a:cubicBezTo>
                    <a:pt x="0" y="23033"/>
                    <a:pt x="3303" y="15060"/>
                    <a:pt x="9181" y="9181"/>
                  </a:cubicBezTo>
                  <a:cubicBezTo>
                    <a:pt x="15060" y="3303"/>
                    <a:pt x="23033" y="0"/>
                    <a:pt x="31347" y="0"/>
                  </a:cubicBezTo>
                  <a:close/>
                </a:path>
              </a:pathLst>
            </a:custGeom>
            <a:solidFill>
              <a:srgbClr val="FFF5DF"/>
            </a:solidFill>
          </p:spPr>
        </p:sp>
        <p:sp>
          <p:nvSpPr>
            <p:cNvPr name="TextBox 11" id="11"/>
            <p:cNvSpPr txBox="true"/>
            <p:nvPr/>
          </p:nvSpPr>
          <p:spPr>
            <a:xfrm>
              <a:off x="0" y="-38100"/>
              <a:ext cx="3317383" cy="761628"/>
            </a:xfrm>
            <a:prstGeom prst="rect">
              <a:avLst/>
            </a:prstGeom>
          </p:spPr>
          <p:txBody>
            <a:bodyPr anchor="ctr" rtlCol="false" tIns="50800" lIns="50800" bIns="50800" rIns="50800"/>
            <a:lstStyle/>
            <a:p>
              <a:pPr algn="ctr">
                <a:lnSpc>
                  <a:spcPts val="2659"/>
                </a:lnSpc>
                <a:spcBef>
                  <a:spcPct val="0"/>
                </a:spcBef>
              </a:pPr>
            </a:p>
          </p:txBody>
        </p:sp>
      </p:grpSp>
      <p:grpSp>
        <p:nvGrpSpPr>
          <p:cNvPr name="Group 12" id="12"/>
          <p:cNvGrpSpPr/>
          <p:nvPr/>
        </p:nvGrpSpPr>
        <p:grpSpPr>
          <a:xfrm rot="0">
            <a:off x="538648" y="5468292"/>
            <a:ext cx="16972918" cy="4818708"/>
            <a:chOff x="0" y="0"/>
            <a:chExt cx="4470233" cy="1269125"/>
          </a:xfrm>
        </p:grpSpPr>
        <p:sp>
          <p:nvSpPr>
            <p:cNvPr name="Freeform 13" id="13"/>
            <p:cNvSpPr/>
            <p:nvPr/>
          </p:nvSpPr>
          <p:spPr>
            <a:xfrm flipH="false" flipV="false" rot="0">
              <a:off x="0" y="0"/>
              <a:ext cx="4470233" cy="1269125"/>
            </a:xfrm>
            <a:custGeom>
              <a:avLst/>
              <a:gdLst/>
              <a:ahLst/>
              <a:cxnLst/>
              <a:rect r="r" b="b" t="t" l="l"/>
              <a:pathLst>
                <a:path h="1269125" w="4470233">
                  <a:moveTo>
                    <a:pt x="23263" y="0"/>
                  </a:moveTo>
                  <a:lnTo>
                    <a:pt x="4446970" y="0"/>
                  </a:lnTo>
                  <a:cubicBezTo>
                    <a:pt x="4459818" y="0"/>
                    <a:pt x="4470233" y="10415"/>
                    <a:pt x="4470233" y="23263"/>
                  </a:cubicBezTo>
                  <a:lnTo>
                    <a:pt x="4470233" y="1245862"/>
                  </a:lnTo>
                  <a:cubicBezTo>
                    <a:pt x="4470233" y="1252032"/>
                    <a:pt x="4467782" y="1257949"/>
                    <a:pt x="4463420" y="1262311"/>
                  </a:cubicBezTo>
                  <a:cubicBezTo>
                    <a:pt x="4459057" y="1266674"/>
                    <a:pt x="4453140" y="1269125"/>
                    <a:pt x="4446970" y="1269125"/>
                  </a:cubicBezTo>
                  <a:lnTo>
                    <a:pt x="23263" y="1269125"/>
                  </a:lnTo>
                  <a:cubicBezTo>
                    <a:pt x="10415" y="1269125"/>
                    <a:pt x="0" y="1258710"/>
                    <a:pt x="0" y="1245862"/>
                  </a:cubicBezTo>
                  <a:lnTo>
                    <a:pt x="0" y="23263"/>
                  </a:lnTo>
                  <a:cubicBezTo>
                    <a:pt x="0" y="10415"/>
                    <a:pt x="10415" y="0"/>
                    <a:pt x="23263" y="0"/>
                  </a:cubicBezTo>
                  <a:close/>
                </a:path>
              </a:pathLst>
            </a:custGeom>
            <a:solidFill>
              <a:srgbClr val="C1272D"/>
            </a:solidFill>
          </p:spPr>
        </p:sp>
        <p:sp>
          <p:nvSpPr>
            <p:cNvPr name="TextBox 14" id="14"/>
            <p:cNvSpPr txBox="true"/>
            <p:nvPr/>
          </p:nvSpPr>
          <p:spPr>
            <a:xfrm>
              <a:off x="0" y="-38100"/>
              <a:ext cx="4470233" cy="1307225"/>
            </a:xfrm>
            <a:prstGeom prst="rect">
              <a:avLst/>
            </a:prstGeom>
          </p:spPr>
          <p:txBody>
            <a:bodyPr anchor="ctr" rtlCol="false" tIns="50800" lIns="50800" bIns="50800" rIns="50800"/>
            <a:lstStyle/>
            <a:p>
              <a:pPr algn="ctr">
                <a:lnSpc>
                  <a:spcPts val="2659"/>
                </a:lnSpc>
                <a:spcBef>
                  <a:spcPct val="0"/>
                </a:spcBef>
              </a:pPr>
            </a:p>
          </p:txBody>
        </p:sp>
      </p:grpSp>
      <p:sp>
        <p:nvSpPr>
          <p:cNvPr name="Freeform 15" id="15"/>
          <p:cNvSpPr/>
          <p:nvPr/>
        </p:nvSpPr>
        <p:spPr>
          <a:xfrm flipH="false" flipV="false" rot="-1011141">
            <a:off x="-1746342" y="30687"/>
            <a:ext cx="6053256" cy="3026628"/>
          </a:xfrm>
          <a:custGeom>
            <a:avLst/>
            <a:gdLst/>
            <a:ahLst/>
            <a:cxnLst/>
            <a:rect r="r" b="b" t="t" l="l"/>
            <a:pathLst>
              <a:path h="3026628" w="6053256">
                <a:moveTo>
                  <a:pt x="0" y="0"/>
                </a:moveTo>
                <a:lnTo>
                  <a:pt x="6053255" y="0"/>
                </a:lnTo>
                <a:lnTo>
                  <a:pt x="6053255" y="3026627"/>
                </a:lnTo>
                <a:lnTo>
                  <a:pt x="0" y="3026627"/>
                </a:lnTo>
                <a:lnTo>
                  <a:pt x="0" y="0"/>
                </a:lnTo>
                <a:close/>
              </a:path>
            </a:pathLst>
          </a:custGeom>
          <a:blipFill>
            <a:blip r:embed="rId4"/>
            <a:stretch>
              <a:fillRect l="0" t="0" r="0" b="0"/>
            </a:stretch>
          </a:blipFill>
        </p:spPr>
      </p:sp>
      <p:sp>
        <p:nvSpPr>
          <p:cNvPr name="TextBox 16" id="16"/>
          <p:cNvSpPr txBox="true"/>
          <p:nvPr/>
        </p:nvSpPr>
        <p:spPr>
          <a:xfrm rot="0">
            <a:off x="-1511887" y="2777333"/>
            <a:ext cx="21073988" cy="1861364"/>
          </a:xfrm>
          <a:prstGeom prst="rect">
            <a:avLst/>
          </a:prstGeom>
        </p:spPr>
        <p:txBody>
          <a:bodyPr anchor="t" rtlCol="false" tIns="0" lIns="0" bIns="0" rIns="0">
            <a:spAutoFit/>
          </a:bodyPr>
          <a:lstStyle/>
          <a:p>
            <a:pPr algn="ctr">
              <a:lnSpc>
                <a:spcPts val="7511"/>
              </a:lnSpc>
            </a:pPr>
            <a:r>
              <a:rPr lang="en-US" sz="5365">
                <a:solidFill>
                  <a:srgbClr val="04243A"/>
                </a:solidFill>
                <a:latin typeface="Apricots"/>
                <a:ea typeface="Apricots"/>
                <a:cs typeface="Apricots"/>
                <a:sym typeface="Apricots"/>
              </a:rPr>
              <a:t>5. Find the highest priced product</a:t>
            </a:r>
          </a:p>
          <a:p>
            <a:pPr algn="ctr">
              <a:lnSpc>
                <a:spcPts val="7511"/>
              </a:lnSpc>
            </a:pPr>
            <a:r>
              <a:rPr lang="en-US" sz="5365">
                <a:solidFill>
                  <a:srgbClr val="04243A"/>
                </a:solidFill>
                <a:latin typeface="Apricots"/>
                <a:ea typeface="Apricots"/>
                <a:cs typeface="Apricots"/>
                <a:sym typeface="Apricots"/>
              </a:rPr>
              <a:t> for each category name.</a:t>
            </a:r>
          </a:p>
        </p:txBody>
      </p:sp>
      <p:sp>
        <p:nvSpPr>
          <p:cNvPr name="Freeform 17" id="17"/>
          <p:cNvSpPr/>
          <p:nvPr/>
        </p:nvSpPr>
        <p:spPr>
          <a:xfrm flipH="false" flipV="false" rot="1293525">
            <a:off x="13925859" y="30687"/>
            <a:ext cx="6053256" cy="3026628"/>
          </a:xfrm>
          <a:custGeom>
            <a:avLst/>
            <a:gdLst/>
            <a:ahLst/>
            <a:cxnLst/>
            <a:rect r="r" b="b" t="t" l="l"/>
            <a:pathLst>
              <a:path h="3026628" w="6053256">
                <a:moveTo>
                  <a:pt x="0" y="0"/>
                </a:moveTo>
                <a:lnTo>
                  <a:pt x="6053256" y="0"/>
                </a:lnTo>
                <a:lnTo>
                  <a:pt x="6053256" y="3026627"/>
                </a:lnTo>
                <a:lnTo>
                  <a:pt x="0" y="3026627"/>
                </a:lnTo>
                <a:lnTo>
                  <a:pt x="0" y="0"/>
                </a:lnTo>
                <a:close/>
              </a:path>
            </a:pathLst>
          </a:custGeom>
          <a:blipFill>
            <a:blip r:embed="rId4"/>
            <a:stretch>
              <a:fillRect l="0" t="0" r="0" b="0"/>
            </a:stretch>
          </a:blipFill>
        </p:spPr>
      </p:sp>
      <p:sp>
        <p:nvSpPr>
          <p:cNvPr name="Freeform 18" id="18"/>
          <p:cNvSpPr/>
          <p:nvPr/>
        </p:nvSpPr>
        <p:spPr>
          <a:xfrm flipH="false" flipV="false" rot="0">
            <a:off x="1278786" y="6090472"/>
            <a:ext cx="15492642" cy="3574348"/>
          </a:xfrm>
          <a:custGeom>
            <a:avLst/>
            <a:gdLst/>
            <a:ahLst/>
            <a:cxnLst/>
            <a:rect r="r" b="b" t="t" l="l"/>
            <a:pathLst>
              <a:path h="3574348" w="15492642">
                <a:moveTo>
                  <a:pt x="0" y="0"/>
                </a:moveTo>
                <a:lnTo>
                  <a:pt x="15492642" y="0"/>
                </a:lnTo>
                <a:lnTo>
                  <a:pt x="15492642" y="3574348"/>
                </a:lnTo>
                <a:lnTo>
                  <a:pt x="0" y="3574348"/>
                </a:lnTo>
                <a:lnTo>
                  <a:pt x="0" y="0"/>
                </a:lnTo>
                <a:close/>
              </a:path>
            </a:pathLst>
          </a:custGeom>
          <a:blipFill>
            <a:blip r:embed="rId5"/>
            <a:stretch>
              <a:fillRect l="0" t="0" r="0" b="-1810"/>
            </a:stretch>
          </a:blipFill>
        </p:spPr>
      </p:sp>
      <p:sp>
        <p:nvSpPr>
          <p:cNvPr name="Freeform 19" id="19"/>
          <p:cNvSpPr/>
          <p:nvPr/>
        </p:nvSpPr>
        <p:spPr>
          <a:xfrm flipH="false" flipV="false" rot="0">
            <a:off x="6288802" y="-714336"/>
            <a:ext cx="6954169" cy="3110690"/>
          </a:xfrm>
          <a:custGeom>
            <a:avLst/>
            <a:gdLst/>
            <a:ahLst/>
            <a:cxnLst/>
            <a:rect r="r" b="b" t="t" l="l"/>
            <a:pathLst>
              <a:path h="3110690" w="6954169">
                <a:moveTo>
                  <a:pt x="0" y="0"/>
                </a:moveTo>
                <a:lnTo>
                  <a:pt x="6954169" y="0"/>
                </a:lnTo>
                <a:lnTo>
                  <a:pt x="6954169" y="3110690"/>
                </a:lnTo>
                <a:lnTo>
                  <a:pt x="0" y="3110690"/>
                </a:lnTo>
                <a:lnTo>
                  <a:pt x="0" y="0"/>
                </a:lnTo>
                <a:close/>
              </a:path>
            </a:pathLst>
          </a:custGeom>
          <a:blipFill>
            <a:blip r:embed="rId6">
              <a:alphaModFix amt="57000"/>
            </a:blip>
            <a:stretch>
              <a:fillRect l="0" t="0" r="0" b="-17926"/>
            </a:stretch>
          </a:blipFill>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04243A"/>
        </a:solidFill>
      </p:bgPr>
    </p:bg>
    <p:spTree>
      <p:nvGrpSpPr>
        <p:cNvPr id="1" name=""/>
        <p:cNvGrpSpPr/>
        <p:nvPr/>
      </p:nvGrpSpPr>
      <p:grpSpPr>
        <a:xfrm>
          <a:off x="0" y="0"/>
          <a:ext cx="0" cy="0"/>
          <a:chOff x="0" y="0"/>
          <a:chExt cx="0" cy="0"/>
        </a:xfrm>
      </p:grpSpPr>
      <p:grpSp>
        <p:nvGrpSpPr>
          <p:cNvPr name="Group 2" id="2"/>
          <p:cNvGrpSpPr/>
          <p:nvPr/>
        </p:nvGrpSpPr>
        <p:grpSpPr>
          <a:xfrm rot="0">
            <a:off x="0" y="-2403015"/>
            <a:ext cx="20697110" cy="13751241"/>
            <a:chOff x="0" y="0"/>
            <a:chExt cx="27596147" cy="18334987"/>
          </a:xfrm>
        </p:grpSpPr>
        <p:sp>
          <p:nvSpPr>
            <p:cNvPr name="Freeform 3" id="3"/>
            <p:cNvSpPr/>
            <p:nvPr/>
          </p:nvSpPr>
          <p:spPr>
            <a:xfrm flipH="false" flipV="false" rot="0">
              <a:off x="0" y="0"/>
              <a:ext cx="9167494" cy="9167494"/>
            </a:xfrm>
            <a:custGeom>
              <a:avLst/>
              <a:gdLst/>
              <a:ahLst/>
              <a:cxnLst/>
              <a:rect r="r" b="b" t="t" l="l"/>
              <a:pathLst>
                <a:path h="9167494" w="9167494">
                  <a:moveTo>
                    <a:pt x="0" y="0"/>
                  </a:moveTo>
                  <a:lnTo>
                    <a:pt x="9167494" y="0"/>
                  </a:lnTo>
                  <a:lnTo>
                    <a:pt x="9167494" y="9167494"/>
                  </a:lnTo>
                  <a:lnTo>
                    <a:pt x="0" y="9167494"/>
                  </a:lnTo>
                  <a:lnTo>
                    <a:pt x="0" y="0"/>
                  </a:lnTo>
                  <a:close/>
                </a:path>
              </a:pathLst>
            </a:custGeom>
            <a:blipFill>
              <a:blip r:embed="rId2">
                <a:alphaModFix amt="25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9214327" y="0"/>
              <a:ext cx="9167494" cy="9167494"/>
            </a:xfrm>
            <a:custGeom>
              <a:avLst/>
              <a:gdLst/>
              <a:ahLst/>
              <a:cxnLst/>
              <a:rect r="r" b="b" t="t" l="l"/>
              <a:pathLst>
                <a:path h="9167494" w="9167494">
                  <a:moveTo>
                    <a:pt x="0" y="0"/>
                  </a:moveTo>
                  <a:lnTo>
                    <a:pt x="9167493" y="0"/>
                  </a:lnTo>
                  <a:lnTo>
                    <a:pt x="9167493" y="9167494"/>
                  </a:lnTo>
                  <a:lnTo>
                    <a:pt x="0" y="9167494"/>
                  </a:lnTo>
                  <a:lnTo>
                    <a:pt x="0" y="0"/>
                  </a:lnTo>
                  <a:close/>
                </a:path>
              </a:pathLst>
            </a:custGeom>
            <a:blipFill>
              <a:blip r:embed="rId2">
                <a:alphaModFix amt="25000"/>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8428653" y="0"/>
              <a:ext cx="9167494" cy="9167494"/>
            </a:xfrm>
            <a:custGeom>
              <a:avLst/>
              <a:gdLst/>
              <a:ahLst/>
              <a:cxnLst/>
              <a:rect r="r" b="b" t="t" l="l"/>
              <a:pathLst>
                <a:path h="9167494" w="9167494">
                  <a:moveTo>
                    <a:pt x="0" y="0"/>
                  </a:moveTo>
                  <a:lnTo>
                    <a:pt x="9167494" y="0"/>
                  </a:lnTo>
                  <a:lnTo>
                    <a:pt x="9167494" y="9167494"/>
                  </a:lnTo>
                  <a:lnTo>
                    <a:pt x="0" y="9167494"/>
                  </a:lnTo>
                  <a:lnTo>
                    <a:pt x="0" y="0"/>
                  </a:lnTo>
                  <a:close/>
                </a:path>
              </a:pathLst>
            </a:custGeom>
            <a:blipFill>
              <a:blip r:embed="rId2">
                <a:alphaModFix amt="25000"/>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0" y="9167494"/>
              <a:ext cx="9167494" cy="9167494"/>
            </a:xfrm>
            <a:custGeom>
              <a:avLst/>
              <a:gdLst/>
              <a:ahLst/>
              <a:cxnLst/>
              <a:rect r="r" b="b" t="t" l="l"/>
              <a:pathLst>
                <a:path h="9167494" w="9167494">
                  <a:moveTo>
                    <a:pt x="0" y="0"/>
                  </a:moveTo>
                  <a:lnTo>
                    <a:pt x="9167494" y="0"/>
                  </a:lnTo>
                  <a:lnTo>
                    <a:pt x="9167494" y="9167493"/>
                  </a:lnTo>
                  <a:lnTo>
                    <a:pt x="0" y="9167493"/>
                  </a:lnTo>
                  <a:lnTo>
                    <a:pt x="0" y="0"/>
                  </a:lnTo>
                  <a:close/>
                </a:path>
              </a:pathLst>
            </a:custGeom>
            <a:blipFill>
              <a:blip r:embed="rId2">
                <a:alphaModFix amt="25000"/>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9214327" y="9167494"/>
              <a:ext cx="9167494" cy="9167494"/>
            </a:xfrm>
            <a:custGeom>
              <a:avLst/>
              <a:gdLst/>
              <a:ahLst/>
              <a:cxnLst/>
              <a:rect r="r" b="b" t="t" l="l"/>
              <a:pathLst>
                <a:path h="9167494" w="9167494">
                  <a:moveTo>
                    <a:pt x="0" y="0"/>
                  </a:moveTo>
                  <a:lnTo>
                    <a:pt x="9167493" y="0"/>
                  </a:lnTo>
                  <a:lnTo>
                    <a:pt x="9167493" y="9167493"/>
                  </a:lnTo>
                  <a:lnTo>
                    <a:pt x="0" y="9167493"/>
                  </a:lnTo>
                  <a:lnTo>
                    <a:pt x="0" y="0"/>
                  </a:lnTo>
                  <a:close/>
                </a:path>
              </a:pathLst>
            </a:custGeom>
            <a:blipFill>
              <a:blip r:embed="rId2">
                <a:alphaModFix amt="25000"/>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18428653" y="9167494"/>
              <a:ext cx="9167494" cy="9167494"/>
            </a:xfrm>
            <a:custGeom>
              <a:avLst/>
              <a:gdLst/>
              <a:ahLst/>
              <a:cxnLst/>
              <a:rect r="r" b="b" t="t" l="l"/>
              <a:pathLst>
                <a:path h="9167494" w="9167494">
                  <a:moveTo>
                    <a:pt x="0" y="0"/>
                  </a:moveTo>
                  <a:lnTo>
                    <a:pt x="9167494" y="0"/>
                  </a:lnTo>
                  <a:lnTo>
                    <a:pt x="9167494" y="9167493"/>
                  </a:lnTo>
                  <a:lnTo>
                    <a:pt x="0" y="9167493"/>
                  </a:lnTo>
                  <a:lnTo>
                    <a:pt x="0" y="0"/>
                  </a:lnTo>
                  <a:close/>
                </a:path>
              </a:pathLst>
            </a:custGeom>
            <a:blipFill>
              <a:blip r:embed="rId2">
                <a:alphaModFix amt="25000"/>
                <a:extLst>
                  <a:ext uri="{96DAC541-7B7A-43D3-8B79-37D633B846F1}">
                    <asvg:svgBlip xmlns:asvg="http://schemas.microsoft.com/office/drawing/2016/SVG/main" r:embed="rId3"/>
                  </a:ext>
                </a:extLst>
              </a:blip>
              <a:stretch>
                <a:fillRect l="0" t="0" r="0" b="0"/>
              </a:stretch>
            </a:blipFill>
          </p:spPr>
        </p:sp>
      </p:grpSp>
      <p:grpSp>
        <p:nvGrpSpPr>
          <p:cNvPr name="Group 9" id="9"/>
          <p:cNvGrpSpPr/>
          <p:nvPr/>
        </p:nvGrpSpPr>
        <p:grpSpPr>
          <a:xfrm rot="0">
            <a:off x="2846155" y="2396354"/>
            <a:ext cx="12595690" cy="2747146"/>
            <a:chOff x="0" y="0"/>
            <a:chExt cx="3317383" cy="723528"/>
          </a:xfrm>
        </p:grpSpPr>
        <p:sp>
          <p:nvSpPr>
            <p:cNvPr name="Freeform 10" id="10"/>
            <p:cNvSpPr/>
            <p:nvPr/>
          </p:nvSpPr>
          <p:spPr>
            <a:xfrm flipH="false" flipV="false" rot="0">
              <a:off x="0" y="0"/>
              <a:ext cx="3317384" cy="723528"/>
            </a:xfrm>
            <a:custGeom>
              <a:avLst/>
              <a:gdLst/>
              <a:ahLst/>
              <a:cxnLst/>
              <a:rect r="r" b="b" t="t" l="l"/>
              <a:pathLst>
                <a:path h="723528" w="3317384">
                  <a:moveTo>
                    <a:pt x="31347" y="0"/>
                  </a:moveTo>
                  <a:lnTo>
                    <a:pt x="3286037" y="0"/>
                  </a:lnTo>
                  <a:cubicBezTo>
                    <a:pt x="3303349" y="0"/>
                    <a:pt x="3317384" y="14035"/>
                    <a:pt x="3317384" y="31347"/>
                  </a:cubicBezTo>
                  <a:lnTo>
                    <a:pt x="3317384" y="692181"/>
                  </a:lnTo>
                  <a:cubicBezTo>
                    <a:pt x="3317384" y="700495"/>
                    <a:pt x="3314081" y="708468"/>
                    <a:pt x="3308202" y="714347"/>
                  </a:cubicBezTo>
                  <a:cubicBezTo>
                    <a:pt x="3302324" y="720225"/>
                    <a:pt x="3294350" y="723528"/>
                    <a:pt x="3286037" y="723528"/>
                  </a:cubicBezTo>
                  <a:lnTo>
                    <a:pt x="31347" y="723528"/>
                  </a:lnTo>
                  <a:cubicBezTo>
                    <a:pt x="14035" y="723528"/>
                    <a:pt x="0" y="709494"/>
                    <a:pt x="0" y="692181"/>
                  </a:cubicBezTo>
                  <a:lnTo>
                    <a:pt x="0" y="31347"/>
                  </a:lnTo>
                  <a:cubicBezTo>
                    <a:pt x="0" y="23033"/>
                    <a:pt x="3303" y="15060"/>
                    <a:pt x="9181" y="9181"/>
                  </a:cubicBezTo>
                  <a:cubicBezTo>
                    <a:pt x="15060" y="3303"/>
                    <a:pt x="23033" y="0"/>
                    <a:pt x="31347" y="0"/>
                  </a:cubicBezTo>
                  <a:close/>
                </a:path>
              </a:pathLst>
            </a:custGeom>
            <a:solidFill>
              <a:srgbClr val="FFF5DF"/>
            </a:solidFill>
          </p:spPr>
        </p:sp>
        <p:sp>
          <p:nvSpPr>
            <p:cNvPr name="TextBox 11" id="11"/>
            <p:cNvSpPr txBox="true"/>
            <p:nvPr/>
          </p:nvSpPr>
          <p:spPr>
            <a:xfrm>
              <a:off x="0" y="-38100"/>
              <a:ext cx="3317383" cy="761628"/>
            </a:xfrm>
            <a:prstGeom prst="rect">
              <a:avLst/>
            </a:prstGeom>
          </p:spPr>
          <p:txBody>
            <a:bodyPr anchor="ctr" rtlCol="false" tIns="50800" lIns="50800" bIns="50800" rIns="50800"/>
            <a:lstStyle/>
            <a:p>
              <a:pPr algn="ctr">
                <a:lnSpc>
                  <a:spcPts val="2659"/>
                </a:lnSpc>
                <a:spcBef>
                  <a:spcPct val="0"/>
                </a:spcBef>
              </a:pPr>
            </a:p>
          </p:txBody>
        </p:sp>
      </p:grpSp>
      <p:grpSp>
        <p:nvGrpSpPr>
          <p:cNvPr name="Group 12" id="12"/>
          <p:cNvGrpSpPr/>
          <p:nvPr/>
        </p:nvGrpSpPr>
        <p:grpSpPr>
          <a:xfrm rot="0">
            <a:off x="538648" y="5468292"/>
            <a:ext cx="16972918" cy="4818708"/>
            <a:chOff x="0" y="0"/>
            <a:chExt cx="4470233" cy="1269125"/>
          </a:xfrm>
        </p:grpSpPr>
        <p:sp>
          <p:nvSpPr>
            <p:cNvPr name="Freeform 13" id="13"/>
            <p:cNvSpPr/>
            <p:nvPr/>
          </p:nvSpPr>
          <p:spPr>
            <a:xfrm flipH="false" flipV="false" rot="0">
              <a:off x="0" y="0"/>
              <a:ext cx="4470233" cy="1269125"/>
            </a:xfrm>
            <a:custGeom>
              <a:avLst/>
              <a:gdLst/>
              <a:ahLst/>
              <a:cxnLst/>
              <a:rect r="r" b="b" t="t" l="l"/>
              <a:pathLst>
                <a:path h="1269125" w="4470233">
                  <a:moveTo>
                    <a:pt x="23263" y="0"/>
                  </a:moveTo>
                  <a:lnTo>
                    <a:pt x="4446970" y="0"/>
                  </a:lnTo>
                  <a:cubicBezTo>
                    <a:pt x="4459818" y="0"/>
                    <a:pt x="4470233" y="10415"/>
                    <a:pt x="4470233" y="23263"/>
                  </a:cubicBezTo>
                  <a:lnTo>
                    <a:pt x="4470233" y="1245862"/>
                  </a:lnTo>
                  <a:cubicBezTo>
                    <a:pt x="4470233" y="1252032"/>
                    <a:pt x="4467782" y="1257949"/>
                    <a:pt x="4463420" y="1262311"/>
                  </a:cubicBezTo>
                  <a:cubicBezTo>
                    <a:pt x="4459057" y="1266674"/>
                    <a:pt x="4453140" y="1269125"/>
                    <a:pt x="4446970" y="1269125"/>
                  </a:cubicBezTo>
                  <a:lnTo>
                    <a:pt x="23263" y="1269125"/>
                  </a:lnTo>
                  <a:cubicBezTo>
                    <a:pt x="10415" y="1269125"/>
                    <a:pt x="0" y="1258710"/>
                    <a:pt x="0" y="1245862"/>
                  </a:cubicBezTo>
                  <a:lnTo>
                    <a:pt x="0" y="23263"/>
                  </a:lnTo>
                  <a:cubicBezTo>
                    <a:pt x="0" y="10415"/>
                    <a:pt x="10415" y="0"/>
                    <a:pt x="23263" y="0"/>
                  </a:cubicBezTo>
                  <a:close/>
                </a:path>
              </a:pathLst>
            </a:custGeom>
            <a:solidFill>
              <a:srgbClr val="C1272D"/>
            </a:solidFill>
          </p:spPr>
        </p:sp>
        <p:sp>
          <p:nvSpPr>
            <p:cNvPr name="TextBox 14" id="14"/>
            <p:cNvSpPr txBox="true"/>
            <p:nvPr/>
          </p:nvSpPr>
          <p:spPr>
            <a:xfrm>
              <a:off x="0" y="-38100"/>
              <a:ext cx="4470233" cy="1307225"/>
            </a:xfrm>
            <a:prstGeom prst="rect">
              <a:avLst/>
            </a:prstGeom>
          </p:spPr>
          <p:txBody>
            <a:bodyPr anchor="ctr" rtlCol="false" tIns="50800" lIns="50800" bIns="50800" rIns="50800"/>
            <a:lstStyle/>
            <a:p>
              <a:pPr algn="ctr">
                <a:lnSpc>
                  <a:spcPts val="2659"/>
                </a:lnSpc>
                <a:spcBef>
                  <a:spcPct val="0"/>
                </a:spcBef>
              </a:pPr>
            </a:p>
          </p:txBody>
        </p:sp>
      </p:grpSp>
      <p:sp>
        <p:nvSpPr>
          <p:cNvPr name="Freeform 15" id="15"/>
          <p:cNvSpPr/>
          <p:nvPr/>
        </p:nvSpPr>
        <p:spPr>
          <a:xfrm flipH="false" flipV="false" rot="-1011141">
            <a:off x="-1746342" y="30687"/>
            <a:ext cx="6053256" cy="3026628"/>
          </a:xfrm>
          <a:custGeom>
            <a:avLst/>
            <a:gdLst/>
            <a:ahLst/>
            <a:cxnLst/>
            <a:rect r="r" b="b" t="t" l="l"/>
            <a:pathLst>
              <a:path h="3026628" w="6053256">
                <a:moveTo>
                  <a:pt x="0" y="0"/>
                </a:moveTo>
                <a:lnTo>
                  <a:pt x="6053255" y="0"/>
                </a:lnTo>
                <a:lnTo>
                  <a:pt x="6053255" y="3026627"/>
                </a:lnTo>
                <a:lnTo>
                  <a:pt x="0" y="3026627"/>
                </a:lnTo>
                <a:lnTo>
                  <a:pt x="0" y="0"/>
                </a:lnTo>
                <a:close/>
              </a:path>
            </a:pathLst>
          </a:custGeom>
          <a:blipFill>
            <a:blip r:embed="rId4"/>
            <a:stretch>
              <a:fillRect l="0" t="0" r="0" b="0"/>
            </a:stretch>
          </a:blipFill>
        </p:spPr>
      </p:sp>
      <p:sp>
        <p:nvSpPr>
          <p:cNvPr name="TextBox 16" id="16"/>
          <p:cNvSpPr txBox="true"/>
          <p:nvPr/>
        </p:nvSpPr>
        <p:spPr>
          <a:xfrm rot="0">
            <a:off x="-1511887" y="2777333"/>
            <a:ext cx="21073988" cy="1861364"/>
          </a:xfrm>
          <a:prstGeom prst="rect">
            <a:avLst/>
          </a:prstGeom>
        </p:spPr>
        <p:txBody>
          <a:bodyPr anchor="t" rtlCol="false" tIns="0" lIns="0" bIns="0" rIns="0">
            <a:spAutoFit/>
          </a:bodyPr>
          <a:lstStyle/>
          <a:p>
            <a:pPr algn="ctr">
              <a:lnSpc>
                <a:spcPts val="7511"/>
              </a:lnSpc>
            </a:pPr>
            <a:r>
              <a:rPr lang="en-US" sz="5365">
                <a:solidFill>
                  <a:srgbClr val="04243A"/>
                </a:solidFill>
                <a:latin typeface="Apricots"/>
                <a:ea typeface="Apricots"/>
                <a:cs typeface="Apricots"/>
                <a:sym typeface="Apricots"/>
              </a:rPr>
              <a:t>6. Find the total number of orders</a:t>
            </a:r>
          </a:p>
          <a:p>
            <a:pPr algn="ctr">
              <a:lnSpc>
                <a:spcPts val="7511"/>
              </a:lnSpc>
            </a:pPr>
            <a:r>
              <a:rPr lang="en-US" sz="5365">
                <a:solidFill>
                  <a:srgbClr val="04243A"/>
                </a:solidFill>
                <a:latin typeface="Apricots"/>
                <a:ea typeface="Apricots"/>
                <a:cs typeface="Apricots"/>
                <a:sym typeface="Apricots"/>
              </a:rPr>
              <a:t> placed by each customer per store.</a:t>
            </a:r>
          </a:p>
        </p:txBody>
      </p:sp>
      <p:sp>
        <p:nvSpPr>
          <p:cNvPr name="Freeform 17" id="17"/>
          <p:cNvSpPr/>
          <p:nvPr/>
        </p:nvSpPr>
        <p:spPr>
          <a:xfrm flipH="false" flipV="false" rot="1293525">
            <a:off x="13925859" y="30687"/>
            <a:ext cx="6053256" cy="3026628"/>
          </a:xfrm>
          <a:custGeom>
            <a:avLst/>
            <a:gdLst/>
            <a:ahLst/>
            <a:cxnLst/>
            <a:rect r="r" b="b" t="t" l="l"/>
            <a:pathLst>
              <a:path h="3026628" w="6053256">
                <a:moveTo>
                  <a:pt x="0" y="0"/>
                </a:moveTo>
                <a:lnTo>
                  <a:pt x="6053256" y="0"/>
                </a:lnTo>
                <a:lnTo>
                  <a:pt x="6053256" y="3026627"/>
                </a:lnTo>
                <a:lnTo>
                  <a:pt x="0" y="3026627"/>
                </a:lnTo>
                <a:lnTo>
                  <a:pt x="0" y="0"/>
                </a:lnTo>
                <a:close/>
              </a:path>
            </a:pathLst>
          </a:custGeom>
          <a:blipFill>
            <a:blip r:embed="rId4"/>
            <a:stretch>
              <a:fillRect l="0" t="0" r="0" b="0"/>
            </a:stretch>
          </a:blipFill>
        </p:spPr>
      </p:sp>
      <p:sp>
        <p:nvSpPr>
          <p:cNvPr name="Freeform 18" id="18"/>
          <p:cNvSpPr/>
          <p:nvPr/>
        </p:nvSpPr>
        <p:spPr>
          <a:xfrm flipH="false" flipV="false" rot="0">
            <a:off x="4041691" y="5630000"/>
            <a:ext cx="9966833" cy="4495291"/>
          </a:xfrm>
          <a:custGeom>
            <a:avLst/>
            <a:gdLst/>
            <a:ahLst/>
            <a:cxnLst/>
            <a:rect r="r" b="b" t="t" l="l"/>
            <a:pathLst>
              <a:path h="4495291" w="9966833">
                <a:moveTo>
                  <a:pt x="0" y="0"/>
                </a:moveTo>
                <a:lnTo>
                  <a:pt x="9966833" y="0"/>
                </a:lnTo>
                <a:lnTo>
                  <a:pt x="9966833" y="4495292"/>
                </a:lnTo>
                <a:lnTo>
                  <a:pt x="0" y="4495292"/>
                </a:lnTo>
                <a:lnTo>
                  <a:pt x="0" y="0"/>
                </a:lnTo>
                <a:close/>
              </a:path>
            </a:pathLst>
          </a:custGeom>
          <a:blipFill>
            <a:blip r:embed="rId5"/>
            <a:stretch>
              <a:fillRect l="0" t="0" r="0" b="0"/>
            </a:stretch>
          </a:blipFill>
        </p:spPr>
      </p:sp>
      <p:sp>
        <p:nvSpPr>
          <p:cNvPr name="Freeform 19" id="19"/>
          <p:cNvSpPr/>
          <p:nvPr/>
        </p:nvSpPr>
        <p:spPr>
          <a:xfrm flipH="false" flipV="false" rot="0">
            <a:off x="6288802" y="-714336"/>
            <a:ext cx="6954169" cy="3110690"/>
          </a:xfrm>
          <a:custGeom>
            <a:avLst/>
            <a:gdLst/>
            <a:ahLst/>
            <a:cxnLst/>
            <a:rect r="r" b="b" t="t" l="l"/>
            <a:pathLst>
              <a:path h="3110690" w="6954169">
                <a:moveTo>
                  <a:pt x="0" y="0"/>
                </a:moveTo>
                <a:lnTo>
                  <a:pt x="6954169" y="0"/>
                </a:lnTo>
                <a:lnTo>
                  <a:pt x="6954169" y="3110690"/>
                </a:lnTo>
                <a:lnTo>
                  <a:pt x="0" y="3110690"/>
                </a:lnTo>
                <a:lnTo>
                  <a:pt x="0" y="0"/>
                </a:lnTo>
                <a:close/>
              </a:path>
            </a:pathLst>
          </a:custGeom>
          <a:blipFill>
            <a:blip r:embed="rId6">
              <a:alphaModFix amt="57000"/>
            </a:blip>
            <a:stretch>
              <a:fillRect l="0" t="0" r="0" b="-17926"/>
            </a:stretch>
          </a:blipFill>
        </p:spPr>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04243A"/>
        </a:solidFill>
      </p:bgPr>
    </p:bg>
    <p:spTree>
      <p:nvGrpSpPr>
        <p:cNvPr id="1" name=""/>
        <p:cNvGrpSpPr/>
        <p:nvPr/>
      </p:nvGrpSpPr>
      <p:grpSpPr>
        <a:xfrm>
          <a:off x="0" y="0"/>
          <a:ext cx="0" cy="0"/>
          <a:chOff x="0" y="0"/>
          <a:chExt cx="0" cy="0"/>
        </a:xfrm>
      </p:grpSpPr>
      <p:grpSp>
        <p:nvGrpSpPr>
          <p:cNvPr name="Group 2" id="2"/>
          <p:cNvGrpSpPr/>
          <p:nvPr/>
        </p:nvGrpSpPr>
        <p:grpSpPr>
          <a:xfrm rot="0">
            <a:off x="0" y="-2403015"/>
            <a:ext cx="20697110" cy="13751241"/>
            <a:chOff x="0" y="0"/>
            <a:chExt cx="27596147" cy="18334987"/>
          </a:xfrm>
        </p:grpSpPr>
        <p:sp>
          <p:nvSpPr>
            <p:cNvPr name="Freeform 3" id="3"/>
            <p:cNvSpPr/>
            <p:nvPr/>
          </p:nvSpPr>
          <p:spPr>
            <a:xfrm flipH="false" flipV="false" rot="0">
              <a:off x="0" y="0"/>
              <a:ext cx="9167494" cy="9167494"/>
            </a:xfrm>
            <a:custGeom>
              <a:avLst/>
              <a:gdLst/>
              <a:ahLst/>
              <a:cxnLst/>
              <a:rect r="r" b="b" t="t" l="l"/>
              <a:pathLst>
                <a:path h="9167494" w="9167494">
                  <a:moveTo>
                    <a:pt x="0" y="0"/>
                  </a:moveTo>
                  <a:lnTo>
                    <a:pt x="9167494" y="0"/>
                  </a:lnTo>
                  <a:lnTo>
                    <a:pt x="9167494" y="9167494"/>
                  </a:lnTo>
                  <a:lnTo>
                    <a:pt x="0" y="9167494"/>
                  </a:lnTo>
                  <a:lnTo>
                    <a:pt x="0" y="0"/>
                  </a:lnTo>
                  <a:close/>
                </a:path>
              </a:pathLst>
            </a:custGeom>
            <a:blipFill>
              <a:blip r:embed="rId2">
                <a:alphaModFix amt="25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9214327" y="0"/>
              <a:ext cx="9167494" cy="9167494"/>
            </a:xfrm>
            <a:custGeom>
              <a:avLst/>
              <a:gdLst/>
              <a:ahLst/>
              <a:cxnLst/>
              <a:rect r="r" b="b" t="t" l="l"/>
              <a:pathLst>
                <a:path h="9167494" w="9167494">
                  <a:moveTo>
                    <a:pt x="0" y="0"/>
                  </a:moveTo>
                  <a:lnTo>
                    <a:pt x="9167493" y="0"/>
                  </a:lnTo>
                  <a:lnTo>
                    <a:pt x="9167493" y="9167494"/>
                  </a:lnTo>
                  <a:lnTo>
                    <a:pt x="0" y="9167494"/>
                  </a:lnTo>
                  <a:lnTo>
                    <a:pt x="0" y="0"/>
                  </a:lnTo>
                  <a:close/>
                </a:path>
              </a:pathLst>
            </a:custGeom>
            <a:blipFill>
              <a:blip r:embed="rId2">
                <a:alphaModFix amt="25000"/>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8428653" y="0"/>
              <a:ext cx="9167494" cy="9167494"/>
            </a:xfrm>
            <a:custGeom>
              <a:avLst/>
              <a:gdLst/>
              <a:ahLst/>
              <a:cxnLst/>
              <a:rect r="r" b="b" t="t" l="l"/>
              <a:pathLst>
                <a:path h="9167494" w="9167494">
                  <a:moveTo>
                    <a:pt x="0" y="0"/>
                  </a:moveTo>
                  <a:lnTo>
                    <a:pt x="9167494" y="0"/>
                  </a:lnTo>
                  <a:lnTo>
                    <a:pt x="9167494" y="9167494"/>
                  </a:lnTo>
                  <a:lnTo>
                    <a:pt x="0" y="9167494"/>
                  </a:lnTo>
                  <a:lnTo>
                    <a:pt x="0" y="0"/>
                  </a:lnTo>
                  <a:close/>
                </a:path>
              </a:pathLst>
            </a:custGeom>
            <a:blipFill>
              <a:blip r:embed="rId2">
                <a:alphaModFix amt="25000"/>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0" y="9167494"/>
              <a:ext cx="9167494" cy="9167494"/>
            </a:xfrm>
            <a:custGeom>
              <a:avLst/>
              <a:gdLst/>
              <a:ahLst/>
              <a:cxnLst/>
              <a:rect r="r" b="b" t="t" l="l"/>
              <a:pathLst>
                <a:path h="9167494" w="9167494">
                  <a:moveTo>
                    <a:pt x="0" y="0"/>
                  </a:moveTo>
                  <a:lnTo>
                    <a:pt x="9167494" y="0"/>
                  </a:lnTo>
                  <a:lnTo>
                    <a:pt x="9167494" y="9167493"/>
                  </a:lnTo>
                  <a:lnTo>
                    <a:pt x="0" y="9167493"/>
                  </a:lnTo>
                  <a:lnTo>
                    <a:pt x="0" y="0"/>
                  </a:lnTo>
                  <a:close/>
                </a:path>
              </a:pathLst>
            </a:custGeom>
            <a:blipFill>
              <a:blip r:embed="rId2">
                <a:alphaModFix amt="25000"/>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9214327" y="9167494"/>
              <a:ext cx="9167494" cy="9167494"/>
            </a:xfrm>
            <a:custGeom>
              <a:avLst/>
              <a:gdLst/>
              <a:ahLst/>
              <a:cxnLst/>
              <a:rect r="r" b="b" t="t" l="l"/>
              <a:pathLst>
                <a:path h="9167494" w="9167494">
                  <a:moveTo>
                    <a:pt x="0" y="0"/>
                  </a:moveTo>
                  <a:lnTo>
                    <a:pt x="9167493" y="0"/>
                  </a:lnTo>
                  <a:lnTo>
                    <a:pt x="9167493" y="9167493"/>
                  </a:lnTo>
                  <a:lnTo>
                    <a:pt x="0" y="9167493"/>
                  </a:lnTo>
                  <a:lnTo>
                    <a:pt x="0" y="0"/>
                  </a:lnTo>
                  <a:close/>
                </a:path>
              </a:pathLst>
            </a:custGeom>
            <a:blipFill>
              <a:blip r:embed="rId2">
                <a:alphaModFix amt="25000"/>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18428653" y="9167494"/>
              <a:ext cx="9167494" cy="9167494"/>
            </a:xfrm>
            <a:custGeom>
              <a:avLst/>
              <a:gdLst/>
              <a:ahLst/>
              <a:cxnLst/>
              <a:rect r="r" b="b" t="t" l="l"/>
              <a:pathLst>
                <a:path h="9167494" w="9167494">
                  <a:moveTo>
                    <a:pt x="0" y="0"/>
                  </a:moveTo>
                  <a:lnTo>
                    <a:pt x="9167494" y="0"/>
                  </a:lnTo>
                  <a:lnTo>
                    <a:pt x="9167494" y="9167493"/>
                  </a:lnTo>
                  <a:lnTo>
                    <a:pt x="0" y="9167493"/>
                  </a:lnTo>
                  <a:lnTo>
                    <a:pt x="0" y="0"/>
                  </a:lnTo>
                  <a:close/>
                </a:path>
              </a:pathLst>
            </a:custGeom>
            <a:blipFill>
              <a:blip r:embed="rId2">
                <a:alphaModFix amt="25000"/>
                <a:extLst>
                  <a:ext uri="{96DAC541-7B7A-43D3-8B79-37D633B846F1}">
                    <asvg:svgBlip xmlns:asvg="http://schemas.microsoft.com/office/drawing/2016/SVG/main" r:embed="rId3"/>
                  </a:ext>
                </a:extLst>
              </a:blip>
              <a:stretch>
                <a:fillRect l="0" t="0" r="0" b="0"/>
              </a:stretch>
            </a:blipFill>
          </p:spPr>
        </p:sp>
      </p:grpSp>
      <p:grpSp>
        <p:nvGrpSpPr>
          <p:cNvPr name="Group 9" id="9"/>
          <p:cNvGrpSpPr/>
          <p:nvPr/>
        </p:nvGrpSpPr>
        <p:grpSpPr>
          <a:xfrm rot="0">
            <a:off x="2846155" y="2396354"/>
            <a:ext cx="12595690" cy="2747146"/>
            <a:chOff x="0" y="0"/>
            <a:chExt cx="3317383" cy="723528"/>
          </a:xfrm>
        </p:grpSpPr>
        <p:sp>
          <p:nvSpPr>
            <p:cNvPr name="Freeform 10" id="10"/>
            <p:cNvSpPr/>
            <p:nvPr/>
          </p:nvSpPr>
          <p:spPr>
            <a:xfrm flipH="false" flipV="false" rot="0">
              <a:off x="0" y="0"/>
              <a:ext cx="3317384" cy="723528"/>
            </a:xfrm>
            <a:custGeom>
              <a:avLst/>
              <a:gdLst/>
              <a:ahLst/>
              <a:cxnLst/>
              <a:rect r="r" b="b" t="t" l="l"/>
              <a:pathLst>
                <a:path h="723528" w="3317384">
                  <a:moveTo>
                    <a:pt x="31347" y="0"/>
                  </a:moveTo>
                  <a:lnTo>
                    <a:pt x="3286037" y="0"/>
                  </a:lnTo>
                  <a:cubicBezTo>
                    <a:pt x="3303349" y="0"/>
                    <a:pt x="3317384" y="14035"/>
                    <a:pt x="3317384" y="31347"/>
                  </a:cubicBezTo>
                  <a:lnTo>
                    <a:pt x="3317384" y="692181"/>
                  </a:lnTo>
                  <a:cubicBezTo>
                    <a:pt x="3317384" y="700495"/>
                    <a:pt x="3314081" y="708468"/>
                    <a:pt x="3308202" y="714347"/>
                  </a:cubicBezTo>
                  <a:cubicBezTo>
                    <a:pt x="3302324" y="720225"/>
                    <a:pt x="3294350" y="723528"/>
                    <a:pt x="3286037" y="723528"/>
                  </a:cubicBezTo>
                  <a:lnTo>
                    <a:pt x="31347" y="723528"/>
                  </a:lnTo>
                  <a:cubicBezTo>
                    <a:pt x="14035" y="723528"/>
                    <a:pt x="0" y="709494"/>
                    <a:pt x="0" y="692181"/>
                  </a:cubicBezTo>
                  <a:lnTo>
                    <a:pt x="0" y="31347"/>
                  </a:lnTo>
                  <a:cubicBezTo>
                    <a:pt x="0" y="23033"/>
                    <a:pt x="3303" y="15060"/>
                    <a:pt x="9181" y="9181"/>
                  </a:cubicBezTo>
                  <a:cubicBezTo>
                    <a:pt x="15060" y="3303"/>
                    <a:pt x="23033" y="0"/>
                    <a:pt x="31347" y="0"/>
                  </a:cubicBezTo>
                  <a:close/>
                </a:path>
              </a:pathLst>
            </a:custGeom>
            <a:solidFill>
              <a:srgbClr val="FFF5DF"/>
            </a:solidFill>
          </p:spPr>
        </p:sp>
        <p:sp>
          <p:nvSpPr>
            <p:cNvPr name="TextBox 11" id="11"/>
            <p:cNvSpPr txBox="true"/>
            <p:nvPr/>
          </p:nvSpPr>
          <p:spPr>
            <a:xfrm>
              <a:off x="0" y="-38100"/>
              <a:ext cx="3317383" cy="761628"/>
            </a:xfrm>
            <a:prstGeom prst="rect">
              <a:avLst/>
            </a:prstGeom>
          </p:spPr>
          <p:txBody>
            <a:bodyPr anchor="ctr" rtlCol="false" tIns="50800" lIns="50800" bIns="50800" rIns="50800"/>
            <a:lstStyle/>
            <a:p>
              <a:pPr algn="ctr">
                <a:lnSpc>
                  <a:spcPts val="2659"/>
                </a:lnSpc>
                <a:spcBef>
                  <a:spcPct val="0"/>
                </a:spcBef>
              </a:pPr>
            </a:p>
          </p:txBody>
        </p:sp>
      </p:grpSp>
      <p:grpSp>
        <p:nvGrpSpPr>
          <p:cNvPr name="Group 12" id="12"/>
          <p:cNvGrpSpPr/>
          <p:nvPr/>
        </p:nvGrpSpPr>
        <p:grpSpPr>
          <a:xfrm rot="0">
            <a:off x="538648" y="5468292"/>
            <a:ext cx="16972918" cy="4818708"/>
            <a:chOff x="0" y="0"/>
            <a:chExt cx="4470233" cy="1269125"/>
          </a:xfrm>
        </p:grpSpPr>
        <p:sp>
          <p:nvSpPr>
            <p:cNvPr name="Freeform 13" id="13"/>
            <p:cNvSpPr/>
            <p:nvPr/>
          </p:nvSpPr>
          <p:spPr>
            <a:xfrm flipH="false" flipV="false" rot="0">
              <a:off x="0" y="0"/>
              <a:ext cx="4470233" cy="1269125"/>
            </a:xfrm>
            <a:custGeom>
              <a:avLst/>
              <a:gdLst/>
              <a:ahLst/>
              <a:cxnLst/>
              <a:rect r="r" b="b" t="t" l="l"/>
              <a:pathLst>
                <a:path h="1269125" w="4470233">
                  <a:moveTo>
                    <a:pt x="23263" y="0"/>
                  </a:moveTo>
                  <a:lnTo>
                    <a:pt x="4446970" y="0"/>
                  </a:lnTo>
                  <a:cubicBezTo>
                    <a:pt x="4459818" y="0"/>
                    <a:pt x="4470233" y="10415"/>
                    <a:pt x="4470233" y="23263"/>
                  </a:cubicBezTo>
                  <a:lnTo>
                    <a:pt x="4470233" y="1245862"/>
                  </a:lnTo>
                  <a:cubicBezTo>
                    <a:pt x="4470233" y="1252032"/>
                    <a:pt x="4467782" y="1257949"/>
                    <a:pt x="4463420" y="1262311"/>
                  </a:cubicBezTo>
                  <a:cubicBezTo>
                    <a:pt x="4459057" y="1266674"/>
                    <a:pt x="4453140" y="1269125"/>
                    <a:pt x="4446970" y="1269125"/>
                  </a:cubicBezTo>
                  <a:lnTo>
                    <a:pt x="23263" y="1269125"/>
                  </a:lnTo>
                  <a:cubicBezTo>
                    <a:pt x="10415" y="1269125"/>
                    <a:pt x="0" y="1258710"/>
                    <a:pt x="0" y="1245862"/>
                  </a:cubicBezTo>
                  <a:lnTo>
                    <a:pt x="0" y="23263"/>
                  </a:lnTo>
                  <a:cubicBezTo>
                    <a:pt x="0" y="10415"/>
                    <a:pt x="10415" y="0"/>
                    <a:pt x="23263" y="0"/>
                  </a:cubicBezTo>
                  <a:close/>
                </a:path>
              </a:pathLst>
            </a:custGeom>
            <a:solidFill>
              <a:srgbClr val="C1272D"/>
            </a:solidFill>
          </p:spPr>
        </p:sp>
        <p:sp>
          <p:nvSpPr>
            <p:cNvPr name="TextBox 14" id="14"/>
            <p:cNvSpPr txBox="true"/>
            <p:nvPr/>
          </p:nvSpPr>
          <p:spPr>
            <a:xfrm>
              <a:off x="0" y="-38100"/>
              <a:ext cx="4470233" cy="1307225"/>
            </a:xfrm>
            <a:prstGeom prst="rect">
              <a:avLst/>
            </a:prstGeom>
          </p:spPr>
          <p:txBody>
            <a:bodyPr anchor="ctr" rtlCol="false" tIns="50800" lIns="50800" bIns="50800" rIns="50800"/>
            <a:lstStyle/>
            <a:p>
              <a:pPr algn="ctr">
                <a:lnSpc>
                  <a:spcPts val="2659"/>
                </a:lnSpc>
                <a:spcBef>
                  <a:spcPct val="0"/>
                </a:spcBef>
              </a:pPr>
            </a:p>
          </p:txBody>
        </p:sp>
      </p:grpSp>
      <p:sp>
        <p:nvSpPr>
          <p:cNvPr name="Freeform 15" id="15"/>
          <p:cNvSpPr/>
          <p:nvPr/>
        </p:nvSpPr>
        <p:spPr>
          <a:xfrm flipH="false" flipV="false" rot="-1011141">
            <a:off x="-1746342" y="30687"/>
            <a:ext cx="6053256" cy="3026628"/>
          </a:xfrm>
          <a:custGeom>
            <a:avLst/>
            <a:gdLst/>
            <a:ahLst/>
            <a:cxnLst/>
            <a:rect r="r" b="b" t="t" l="l"/>
            <a:pathLst>
              <a:path h="3026628" w="6053256">
                <a:moveTo>
                  <a:pt x="0" y="0"/>
                </a:moveTo>
                <a:lnTo>
                  <a:pt x="6053255" y="0"/>
                </a:lnTo>
                <a:lnTo>
                  <a:pt x="6053255" y="3026627"/>
                </a:lnTo>
                <a:lnTo>
                  <a:pt x="0" y="3026627"/>
                </a:lnTo>
                <a:lnTo>
                  <a:pt x="0" y="0"/>
                </a:lnTo>
                <a:close/>
              </a:path>
            </a:pathLst>
          </a:custGeom>
          <a:blipFill>
            <a:blip r:embed="rId4"/>
            <a:stretch>
              <a:fillRect l="0" t="0" r="0" b="0"/>
            </a:stretch>
          </a:blipFill>
        </p:spPr>
      </p:sp>
      <p:sp>
        <p:nvSpPr>
          <p:cNvPr name="TextBox 16" id="16"/>
          <p:cNvSpPr txBox="true"/>
          <p:nvPr/>
        </p:nvSpPr>
        <p:spPr>
          <a:xfrm rot="0">
            <a:off x="-1511887" y="2777333"/>
            <a:ext cx="21073988" cy="1861364"/>
          </a:xfrm>
          <a:prstGeom prst="rect">
            <a:avLst/>
          </a:prstGeom>
        </p:spPr>
        <p:txBody>
          <a:bodyPr anchor="t" rtlCol="false" tIns="0" lIns="0" bIns="0" rIns="0">
            <a:spAutoFit/>
          </a:bodyPr>
          <a:lstStyle/>
          <a:p>
            <a:pPr algn="ctr">
              <a:lnSpc>
                <a:spcPts val="7511"/>
              </a:lnSpc>
            </a:pPr>
            <a:r>
              <a:rPr lang="en-US" sz="5365">
                <a:solidFill>
                  <a:srgbClr val="04243A"/>
                </a:solidFill>
                <a:latin typeface="Apricots"/>
                <a:ea typeface="Apricots"/>
                <a:cs typeface="Apricots"/>
                <a:sym typeface="Apricots"/>
              </a:rPr>
              <a:t>7. Find the names of staff members who</a:t>
            </a:r>
          </a:p>
          <a:p>
            <a:pPr algn="ctr">
              <a:lnSpc>
                <a:spcPts val="7511"/>
              </a:lnSpc>
            </a:pPr>
            <a:r>
              <a:rPr lang="en-US" sz="5365">
                <a:solidFill>
                  <a:srgbClr val="04243A"/>
                </a:solidFill>
                <a:latin typeface="Apricots"/>
                <a:ea typeface="Apricots"/>
                <a:cs typeface="Apricots"/>
                <a:sym typeface="Apricots"/>
              </a:rPr>
              <a:t> have not made any sales.</a:t>
            </a:r>
          </a:p>
        </p:txBody>
      </p:sp>
      <p:sp>
        <p:nvSpPr>
          <p:cNvPr name="Freeform 17" id="17"/>
          <p:cNvSpPr/>
          <p:nvPr/>
        </p:nvSpPr>
        <p:spPr>
          <a:xfrm flipH="false" flipV="false" rot="1293525">
            <a:off x="13925859" y="30687"/>
            <a:ext cx="6053256" cy="3026628"/>
          </a:xfrm>
          <a:custGeom>
            <a:avLst/>
            <a:gdLst/>
            <a:ahLst/>
            <a:cxnLst/>
            <a:rect r="r" b="b" t="t" l="l"/>
            <a:pathLst>
              <a:path h="3026628" w="6053256">
                <a:moveTo>
                  <a:pt x="0" y="0"/>
                </a:moveTo>
                <a:lnTo>
                  <a:pt x="6053256" y="0"/>
                </a:lnTo>
                <a:lnTo>
                  <a:pt x="6053256" y="3026627"/>
                </a:lnTo>
                <a:lnTo>
                  <a:pt x="0" y="3026627"/>
                </a:lnTo>
                <a:lnTo>
                  <a:pt x="0" y="0"/>
                </a:lnTo>
                <a:close/>
              </a:path>
            </a:pathLst>
          </a:custGeom>
          <a:blipFill>
            <a:blip r:embed="rId4"/>
            <a:stretch>
              <a:fillRect l="0" t="0" r="0" b="0"/>
            </a:stretch>
          </a:blipFill>
        </p:spPr>
      </p:sp>
      <p:sp>
        <p:nvSpPr>
          <p:cNvPr name="Freeform 18" id="18"/>
          <p:cNvSpPr/>
          <p:nvPr/>
        </p:nvSpPr>
        <p:spPr>
          <a:xfrm flipH="false" flipV="false" rot="0">
            <a:off x="2846155" y="5548972"/>
            <a:ext cx="10149094" cy="1431822"/>
          </a:xfrm>
          <a:custGeom>
            <a:avLst/>
            <a:gdLst/>
            <a:ahLst/>
            <a:cxnLst/>
            <a:rect r="r" b="b" t="t" l="l"/>
            <a:pathLst>
              <a:path h="1431822" w="10149094">
                <a:moveTo>
                  <a:pt x="0" y="0"/>
                </a:moveTo>
                <a:lnTo>
                  <a:pt x="10149094" y="0"/>
                </a:lnTo>
                <a:lnTo>
                  <a:pt x="10149094" y="1431822"/>
                </a:lnTo>
                <a:lnTo>
                  <a:pt x="0" y="1431822"/>
                </a:lnTo>
                <a:lnTo>
                  <a:pt x="0" y="0"/>
                </a:lnTo>
                <a:close/>
              </a:path>
            </a:pathLst>
          </a:custGeom>
          <a:blipFill>
            <a:blip r:embed="rId5"/>
            <a:stretch>
              <a:fillRect l="0" t="0" r="0" b="0"/>
            </a:stretch>
          </a:blipFill>
        </p:spPr>
      </p:sp>
      <p:sp>
        <p:nvSpPr>
          <p:cNvPr name="Freeform 19" id="19"/>
          <p:cNvSpPr/>
          <p:nvPr/>
        </p:nvSpPr>
        <p:spPr>
          <a:xfrm flipH="false" flipV="false" rot="0">
            <a:off x="6378332" y="7190344"/>
            <a:ext cx="10132439" cy="975088"/>
          </a:xfrm>
          <a:custGeom>
            <a:avLst/>
            <a:gdLst/>
            <a:ahLst/>
            <a:cxnLst/>
            <a:rect r="r" b="b" t="t" l="l"/>
            <a:pathLst>
              <a:path h="975088" w="10132439">
                <a:moveTo>
                  <a:pt x="0" y="0"/>
                </a:moveTo>
                <a:lnTo>
                  <a:pt x="10132439" y="0"/>
                </a:lnTo>
                <a:lnTo>
                  <a:pt x="10132439" y="975089"/>
                </a:lnTo>
                <a:lnTo>
                  <a:pt x="0" y="975089"/>
                </a:lnTo>
                <a:lnTo>
                  <a:pt x="0" y="0"/>
                </a:lnTo>
                <a:close/>
              </a:path>
            </a:pathLst>
          </a:custGeom>
          <a:blipFill>
            <a:blip r:embed="rId6"/>
            <a:stretch>
              <a:fillRect l="0" t="0" r="0" b="0"/>
            </a:stretch>
          </a:blipFill>
        </p:spPr>
      </p:sp>
      <p:sp>
        <p:nvSpPr>
          <p:cNvPr name="Freeform 20" id="20"/>
          <p:cNvSpPr/>
          <p:nvPr/>
        </p:nvSpPr>
        <p:spPr>
          <a:xfrm flipH="false" flipV="false" rot="0">
            <a:off x="3103856" y="8373525"/>
            <a:ext cx="10477667" cy="1913475"/>
          </a:xfrm>
          <a:custGeom>
            <a:avLst/>
            <a:gdLst/>
            <a:ahLst/>
            <a:cxnLst/>
            <a:rect r="r" b="b" t="t" l="l"/>
            <a:pathLst>
              <a:path h="1913475" w="10477667">
                <a:moveTo>
                  <a:pt x="0" y="0"/>
                </a:moveTo>
                <a:lnTo>
                  <a:pt x="10477667" y="0"/>
                </a:lnTo>
                <a:lnTo>
                  <a:pt x="10477667" y="1913475"/>
                </a:lnTo>
                <a:lnTo>
                  <a:pt x="0" y="1913475"/>
                </a:lnTo>
                <a:lnTo>
                  <a:pt x="0" y="0"/>
                </a:lnTo>
                <a:close/>
              </a:path>
            </a:pathLst>
          </a:custGeom>
          <a:blipFill>
            <a:blip r:embed="rId7"/>
            <a:stretch>
              <a:fillRect l="0" t="0" r="0" b="0"/>
            </a:stretch>
          </a:blipFill>
        </p:spPr>
      </p:sp>
      <p:grpSp>
        <p:nvGrpSpPr>
          <p:cNvPr name="Group 21" id="21"/>
          <p:cNvGrpSpPr/>
          <p:nvPr/>
        </p:nvGrpSpPr>
        <p:grpSpPr>
          <a:xfrm rot="0">
            <a:off x="1280286" y="5926644"/>
            <a:ext cx="1129323" cy="676477"/>
            <a:chOff x="0" y="0"/>
            <a:chExt cx="812800" cy="486876"/>
          </a:xfrm>
        </p:grpSpPr>
        <p:sp>
          <p:nvSpPr>
            <p:cNvPr name="Freeform 22" id="22"/>
            <p:cNvSpPr/>
            <p:nvPr/>
          </p:nvSpPr>
          <p:spPr>
            <a:xfrm flipH="false" flipV="false" rot="0">
              <a:off x="0" y="0"/>
              <a:ext cx="812800" cy="486876"/>
            </a:xfrm>
            <a:custGeom>
              <a:avLst/>
              <a:gdLst/>
              <a:ahLst/>
              <a:cxnLst/>
              <a:rect r="r" b="b" t="t" l="l"/>
              <a:pathLst>
                <a:path h="486876" w="812800">
                  <a:moveTo>
                    <a:pt x="0" y="0"/>
                  </a:moveTo>
                  <a:lnTo>
                    <a:pt x="609600" y="0"/>
                  </a:lnTo>
                  <a:lnTo>
                    <a:pt x="812800" y="243438"/>
                  </a:lnTo>
                  <a:lnTo>
                    <a:pt x="609600" y="486876"/>
                  </a:lnTo>
                  <a:lnTo>
                    <a:pt x="0" y="486876"/>
                  </a:lnTo>
                  <a:lnTo>
                    <a:pt x="203200" y="243438"/>
                  </a:lnTo>
                  <a:lnTo>
                    <a:pt x="0" y="0"/>
                  </a:lnTo>
                  <a:close/>
                </a:path>
              </a:pathLst>
            </a:custGeom>
            <a:solidFill>
              <a:srgbClr val="000000"/>
            </a:solidFill>
          </p:spPr>
        </p:sp>
        <p:sp>
          <p:nvSpPr>
            <p:cNvPr name="TextBox 23" id="23"/>
            <p:cNvSpPr txBox="true"/>
            <p:nvPr/>
          </p:nvSpPr>
          <p:spPr>
            <a:xfrm>
              <a:off x="177800" y="-38100"/>
              <a:ext cx="558800" cy="524976"/>
            </a:xfrm>
            <a:prstGeom prst="rect">
              <a:avLst/>
            </a:prstGeom>
          </p:spPr>
          <p:txBody>
            <a:bodyPr anchor="ctr" rtlCol="false" tIns="50800" lIns="50800" bIns="50800" rIns="50800"/>
            <a:lstStyle/>
            <a:p>
              <a:pPr algn="ctr">
                <a:lnSpc>
                  <a:spcPts val="2659"/>
                </a:lnSpc>
              </a:pPr>
            </a:p>
          </p:txBody>
        </p:sp>
      </p:grpSp>
      <p:grpSp>
        <p:nvGrpSpPr>
          <p:cNvPr name="Group 24" id="24"/>
          <p:cNvGrpSpPr/>
          <p:nvPr/>
        </p:nvGrpSpPr>
        <p:grpSpPr>
          <a:xfrm rot="0">
            <a:off x="4615654" y="7338921"/>
            <a:ext cx="1129323" cy="676477"/>
            <a:chOff x="0" y="0"/>
            <a:chExt cx="812800" cy="486876"/>
          </a:xfrm>
        </p:grpSpPr>
        <p:sp>
          <p:nvSpPr>
            <p:cNvPr name="Freeform 25" id="25"/>
            <p:cNvSpPr/>
            <p:nvPr/>
          </p:nvSpPr>
          <p:spPr>
            <a:xfrm flipH="false" flipV="false" rot="0">
              <a:off x="0" y="0"/>
              <a:ext cx="812800" cy="486876"/>
            </a:xfrm>
            <a:custGeom>
              <a:avLst/>
              <a:gdLst/>
              <a:ahLst/>
              <a:cxnLst/>
              <a:rect r="r" b="b" t="t" l="l"/>
              <a:pathLst>
                <a:path h="486876" w="812800">
                  <a:moveTo>
                    <a:pt x="0" y="0"/>
                  </a:moveTo>
                  <a:lnTo>
                    <a:pt x="609600" y="0"/>
                  </a:lnTo>
                  <a:lnTo>
                    <a:pt x="812800" y="243438"/>
                  </a:lnTo>
                  <a:lnTo>
                    <a:pt x="609600" y="486876"/>
                  </a:lnTo>
                  <a:lnTo>
                    <a:pt x="0" y="486876"/>
                  </a:lnTo>
                  <a:lnTo>
                    <a:pt x="203200" y="243438"/>
                  </a:lnTo>
                  <a:lnTo>
                    <a:pt x="0" y="0"/>
                  </a:lnTo>
                  <a:close/>
                </a:path>
              </a:pathLst>
            </a:custGeom>
            <a:solidFill>
              <a:srgbClr val="000000"/>
            </a:solidFill>
          </p:spPr>
        </p:sp>
        <p:sp>
          <p:nvSpPr>
            <p:cNvPr name="TextBox 26" id="26"/>
            <p:cNvSpPr txBox="true"/>
            <p:nvPr/>
          </p:nvSpPr>
          <p:spPr>
            <a:xfrm>
              <a:off x="177800" y="-38100"/>
              <a:ext cx="558800" cy="524976"/>
            </a:xfrm>
            <a:prstGeom prst="rect">
              <a:avLst/>
            </a:prstGeom>
          </p:spPr>
          <p:txBody>
            <a:bodyPr anchor="ctr" rtlCol="false" tIns="50800" lIns="50800" bIns="50800" rIns="50800"/>
            <a:lstStyle/>
            <a:p>
              <a:pPr algn="ctr">
                <a:lnSpc>
                  <a:spcPts val="2659"/>
                </a:lnSpc>
              </a:pPr>
            </a:p>
          </p:txBody>
        </p:sp>
      </p:grpSp>
      <p:grpSp>
        <p:nvGrpSpPr>
          <p:cNvPr name="Group 27" id="27"/>
          <p:cNvGrpSpPr/>
          <p:nvPr/>
        </p:nvGrpSpPr>
        <p:grpSpPr>
          <a:xfrm rot="0">
            <a:off x="1280286" y="8920061"/>
            <a:ext cx="1129323" cy="676477"/>
            <a:chOff x="0" y="0"/>
            <a:chExt cx="812800" cy="486876"/>
          </a:xfrm>
        </p:grpSpPr>
        <p:sp>
          <p:nvSpPr>
            <p:cNvPr name="Freeform 28" id="28"/>
            <p:cNvSpPr/>
            <p:nvPr/>
          </p:nvSpPr>
          <p:spPr>
            <a:xfrm flipH="false" flipV="false" rot="0">
              <a:off x="0" y="0"/>
              <a:ext cx="812800" cy="486876"/>
            </a:xfrm>
            <a:custGeom>
              <a:avLst/>
              <a:gdLst/>
              <a:ahLst/>
              <a:cxnLst/>
              <a:rect r="r" b="b" t="t" l="l"/>
              <a:pathLst>
                <a:path h="486876" w="812800">
                  <a:moveTo>
                    <a:pt x="0" y="0"/>
                  </a:moveTo>
                  <a:lnTo>
                    <a:pt x="609600" y="0"/>
                  </a:lnTo>
                  <a:lnTo>
                    <a:pt x="812800" y="243438"/>
                  </a:lnTo>
                  <a:lnTo>
                    <a:pt x="609600" y="486876"/>
                  </a:lnTo>
                  <a:lnTo>
                    <a:pt x="0" y="486876"/>
                  </a:lnTo>
                  <a:lnTo>
                    <a:pt x="203200" y="243438"/>
                  </a:lnTo>
                  <a:lnTo>
                    <a:pt x="0" y="0"/>
                  </a:lnTo>
                  <a:close/>
                </a:path>
              </a:pathLst>
            </a:custGeom>
            <a:solidFill>
              <a:srgbClr val="000000"/>
            </a:solidFill>
          </p:spPr>
        </p:sp>
        <p:sp>
          <p:nvSpPr>
            <p:cNvPr name="TextBox 29" id="29"/>
            <p:cNvSpPr txBox="true"/>
            <p:nvPr/>
          </p:nvSpPr>
          <p:spPr>
            <a:xfrm>
              <a:off x="177800" y="-38100"/>
              <a:ext cx="558800" cy="524976"/>
            </a:xfrm>
            <a:prstGeom prst="rect">
              <a:avLst/>
            </a:prstGeom>
          </p:spPr>
          <p:txBody>
            <a:bodyPr anchor="ctr" rtlCol="false" tIns="50800" lIns="50800" bIns="50800" rIns="50800"/>
            <a:lstStyle/>
            <a:p>
              <a:pPr algn="ctr">
                <a:lnSpc>
                  <a:spcPts val="2659"/>
                </a:lnSpc>
              </a:pPr>
            </a:p>
          </p:txBody>
        </p:sp>
      </p:grpSp>
      <p:sp>
        <p:nvSpPr>
          <p:cNvPr name="Freeform 30" id="30"/>
          <p:cNvSpPr/>
          <p:nvPr/>
        </p:nvSpPr>
        <p:spPr>
          <a:xfrm flipH="false" flipV="false" rot="0">
            <a:off x="6288802" y="-714336"/>
            <a:ext cx="6954169" cy="3110690"/>
          </a:xfrm>
          <a:custGeom>
            <a:avLst/>
            <a:gdLst/>
            <a:ahLst/>
            <a:cxnLst/>
            <a:rect r="r" b="b" t="t" l="l"/>
            <a:pathLst>
              <a:path h="3110690" w="6954169">
                <a:moveTo>
                  <a:pt x="0" y="0"/>
                </a:moveTo>
                <a:lnTo>
                  <a:pt x="6954169" y="0"/>
                </a:lnTo>
                <a:lnTo>
                  <a:pt x="6954169" y="3110690"/>
                </a:lnTo>
                <a:lnTo>
                  <a:pt x="0" y="3110690"/>
                </a:lnTo>
                <a:lnTo>
                  <a:pt x="0" y="0"/>
                </a:lnTo>
                <a:close/>
              </a:path>
            </a:pathLst>
          </a:custGeom>
          <a:blipFill>
            <a:blip r:embed="rId8">
              <a:alphaModFix amt="57000"/>
            </a:blip>
            <a:stretch>
              <a:fillRect l="0" t="0" r="0" b="-17926"/>
            </a:stretch>
          </a:blipFill>
        </p:spPr>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04243A"/>
        </a:solidFill>
      </p:bgPr>
    </p:bg>
    <p:spTree>
      <p:nvGrpSpPr>
        <p:cNvPr id="1" name=""/>
        <p:cNvGrpSpPr/>
        <p:nvPr/>
      </p:nvGrpSpPr>
      <p:grpSpPr>
        <a:xfrm>
          <a:off x="0" y="0"/>
          <a:ext cx="0" cy="0"/>
          <a:chOff x="0" y="0"/>
          <a:chExt cx="0" cy="0"/>
        </a:xfrm>
      </p:grpSpPr>
      <p:grpSp>
        <p:nvGrpSpPr>
          <p:cNvPr name="Group 2" id="2"/>
          <p:cNvGrpSpPr/>
          <p:nvPr/>
        </p:nvGrpSpPr>
        <p:grpSpPr>
          <a:xfrm rot="0">
            <a:off x="0" y="-2403015"/>
            <a:ext cx="20697110" cy="13751241"/>
            <a:chOff x="0" y="0"/>
            <a:chExt cx="27596147" cy="18334987"/>
          </a:xfrm>
        </p:grpSpPr>
        <p:sp>
          <p:nvSpPr>
            <p:cNvPr name="Freeform 3" id="3"/>
            <p:cNvSpPr/>
            <p:nvPr/>
          </p:nvSpPr>
          <p:spPr>
            <a:xfrm flipH="false" flipV="false" rot="0">
              <a:off x="0" y="0"/>
              <a:ext cx="9167494" cy="9167494"/>
            </a:xfrm>
            <a:custGeom>
              <a:avLst/>
              <a:gdLst/>
              <a:ahLst/>
              <a:cxnLst/>
              <a:rect r="r" b="b" t="t" l="l"/>
              <a:pathLst>
                <a:path h="9167494" w="9167494">
                  <a:moveTo>
                    <a:pt x="0" y="0"/>
                  </a:moveTo>
                  <a:lnTo>
                    <a:pt x="9167494" y="0"/>
                  </a:lnTo>
                  <a:lnTo>
                    <a:pt x="9167494" y="9167494"/>
                  </a:lnTo>
                  <a:lnTo>
                    <a:pt x="0" y="9167494"/>
                  </a:lnTo>
                  <a:lnTo>
                    <a:pt x="0" y="0"/>
                  </a:lnTo>
                  <a:close/>
                </a:path>
              </a:pathLst>
            </a:custGeom>
            <a:blipFill>
              <a:blip r:embed="rId2">
                <a:alphaModFix amt="25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9214327" y="0"/>
              <a:ext cx="9167494" cy="9167494"/>
            </a:xfrm>
            <a:custGeom>
              <a:avLst/>
              <a:gdLst/>
              <a:ahLst/>
              <a:cxnLst/>
              <a:rect r="r" b="b" t="t" l="l"/>
              <a:pathLst>
                <a:path h="9167494" w="9167494">
                  <a:moveTo>
                    <a:pt x="0" y="0"/>
                  </a:moveTo>
                  <a:lnTo>
                    <a:pt x="9167493" y="0"/>
                  </a:lnTo>
                  <a:lnTo>
                    <a:pt x="9167493" y="9167494"/>
                  </a:lnTo>
                  <a:lnTo>
                    <a:pt x="0" y="9167494"/>
                  </a:lnTo>
                  <a:lnTo>
                    <a:pt x="0" y="0"/>
                  </a:lnTo>
                  <a:close/>
                </a:path>
              </a:pathLst>
            </a:custGeom>
            <a:blipFill>
              <a:blip r:embed="rId2">
                <a:alphaModFix amt="25000"/>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8428653" y="0"/>
              <a:ext cx="9167494" cy="9167494"/>
            </a:xfrm>
            <a:custGeom>
              <a:avLst/>
              <a:gdLst/>
              <a:ahLst/>
              <a:cxnLst/>
              <a:rect r="r" b="b" t="t" l="l"/>
              <a:pathLst>
                <a:path h="9167494" w="9167494">
                  <a:moveTo>
                    <a:pt x="0" y="0"/>
                  </a:moveTo>
                  <a:lnTo>
                    <a:pt x="9167494" y="0"/>
                  </a:lnTo>
                  <a:lnTo>
                    <a:pt x="9167494" y="9167494"/>
                  </a:lnTo>
                  <a:lnTo>
                    <a:pt x="0" y="9167494"/>
                  </a:lnTo>
                  <a:lnTo>
                    <a:pt x="0" y="0"/>
                  </a:lnTo>
                  <a:close/>
                </a:path>
              </a:pathLst>
            </a:custGeom>
            <a:blipFill>
              <a:blip r:embed="rId2">
                <a:alphaModFix amt="25000"/>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0" y="9167494"/>
              <a:ext cx="9167494" cy="9167494"/>
            </a:xfrm>
            <a:custGeom>
              <a:avLst/>
              <a:gdLst/>
              <a:ahLst/>
              <a:cxnLst/>
              <a:rect r="r" b="b" t="t" l="l"/>
              <a:pathLst>
                <a:path h="9167494" w="9167494">
                  <a:moveTo>
                    <a:pt x="0" y="0"/>
                  </a:moveTo>
                  <a:lnTo>
                    <a:pt x="9167494" y="0"/>
                  </a:lnTo>
                  <a:lnTo>
                    <a:pt x="9167494" y="9167493"/>
                  </a:lnTo>
                  <a:lnTo>
                    <a:pt x="0" y="9167493"/>
                  </a:lnTo>
                  <a:lnTo>
                    <a:pt x="0" y="0"/>
                  </a:lnTo>
                  <a:close/>
                </a:path>
              </a:pathLst>
            </a:custGeom>
            <a:blipFill>
              <a:blip r:embed="rId2">
                <a:alphaModFix amt="25000"/>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9214327" y="9167494"/>
              <a:ext cx="9167494" cy="9167494"/>
            </a:xfrm>
            <a:custGeom>
              <a:avLst/>
              <a:gdLst/>
              <a:ahLst/>
              <a:cxnLst/>
              <a:rect r="r" b="b" t="t" l="l"/>
              <a:pathLst>
                <a:path h="9167494" w="9167494">
                  <a:moveTo>
                    <a:pt x="0" y="0"/>
                  </a:moveTo>
                  <a:lnTo>
                    <a:pt x="9167493" y="0"/>
                  </a:lnTo>
                  <a:lnTo>
                    <a:pt x="9167493" y="9167493"/>
                  </a:lnTo>
                  <a:lnTo>
                    <a:pt x="0" y="9167493"/>
                  </a:lnTo>
                  <a:lnTo>
                    <a:pt x="0" y="0"/>
                  </a:lnTo>
                  <a:close/>
                </a:path>
              </a:pathLst>
            </a:custGeom>
            <a:blipFill>
              <a:blip r:embed="rId2">
                <a:alphaModFix amt="25000"/>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18428653" y="9167494"/>
              <a:ext cx="9167494" cy="9167494"/>
            </a:xfrm>
            <a:custGeom>
              <a:avLst/>
              <a:gdLst/>
              <a:ahLst/>
              <a:cxnLst/>
              <a:rect r="r" b="b" t="t" l="l"/>
              <a:pathLst>
                <a:path h="9167494" w="9167494">
                  <a:moveTo>
                    <a:pt x="0" y="0"/>
                  </a:moveTo>
                  <a:lnTo>
                    <a:pt x="9167494" y="0"/>
                  </a:lnTo>
                  <a:lnTo>
                    <a:pt x="9167494" y="9167493"/>
                  </a:lnTo>
                  <a:lnTo>
                    <a:pt x="0" y="9167493"/>
                  </a:lnTo>
                  <a:lnTo>
                    <a:pt x="0" y="0"/>
                  </a:lnTo>
                  <a:close/>
                </a:path>
              </a:pathLst>
            </a:custGeom>
            <a:blipFill>
              <a:blip r:embed="rId2">
                <a:alphaModFix amt="25000"/>
                <a:extLst>
                  <a:ext uri="{96DAC541-7B7A-43D3-8B79-37D633B846F1}">
                    <asvg:svgBlip xmlns:asvg="http://schemas.microsoft.com/office/drawing/2016/SVG/main" r:embed="rId3"/>
                  </a:ext>
                </a:extLst>
              </a:blip>
              <a:stretch>
                <a:fillRect l="0" t="0" r="0" b="0"/>
              </a:stretch>
            </a:blipFill>
          </p:spPr>
        </p:sp>
      </p:grpSp>
      <p:grpSp>
        <p:nvGrpSpPr>
          <p:cNvPr name="Group 9" id="9"/>
          <p:cNvGrpSpPr/>
          <p:nvPr/>
        </p:nvGrpSpPr>
        <p:grpSpPr>
          <a:xfrm rot="0">
            <a:off x="2846155" y="2396354"/>
            <a:ext cx="12595690" cy="2747146"/>
            <a:chOff x="0" y="0"/>
            <a:chExt cx="3317383" cy="723528"/>
          </a:xfrm>
        </p:grpSpPr>
        <p:sp>
          <p:nvSpPr>
            <p:cNvPr name="Freeform 10" id="10"/>
            <p:cNvSpPr/>
            <p:nvPr/>
          </p:nvSpPr>
          <p:spPr>
            <a:xfrm flipH="false" flipV="false" rot="0">
              <a:off x="0" y="0"/>
              <a:ext cx="3317384" cy="723528"/>
            </a:xfrm>
            <a:custGeom>
              <a:avLst/>
              <a:gdLst/>
              <a:ahLst/>
              <a:cxnLst/>
              <a:rect r="r" b="b" t="t" l="l"/>
              <a:pathLst>
                <a:path h="723528" w="3317384">
                  <a:moveTo>
                    <a:pt x="31347" y="0"/>
                  </a:moveTo>
                  <a:lnTo>
                    <a:pt x="3286037" y="0"/>
                  </a:lnTo>
                  <a:cubicBezTo>
                    <a:pt x="3303349" y="0"/>
                    <a:pt x="3317384" y="14035"/>
                    <a:pt x="3317384" y="31347"/>
                  </a:cubicBezTo>
                  <a:lnTo>
                    <a:pt x="3317384" y="692181"/>
                  </a:lnTo>
                  <a:cubicBezTo>
                    <a:pt x="3317384" y="700495"/>
                    <a:pt x="3314081" y="708468"/>
                    <a:pt x="3308202" y="714347"/>
                  </a:cubicBezTo>
                  <a:cubicBezTo>
                    <a:pt x="3302324" y="720225"/>
                    <a:pt x="3294350" y="723528"/>
                    <a:pt x="3286037" y="723528"/>
                  </a:cubicBezTo>
                  <a:lnTo>
                    <a:pt x="31347" y="723528"/>
                  </a:lnTo>
                  <a:cubicBezTo>
                    <a:pt x="14035" y="723528"/>
                    <a:pt x="0" y="709494"/>
                    <a:pt x="0" y="692181"/>
                  </a:cubicBezTo>
                  <a:lnTo>
                    <a:pt x="0" y="31347"/>
                  </a:lnTo>
                  <a:cubicBezTo>
                    <a:pt x="0" y="23033"/>
                    <a:pt x="3303" y="15060"/>
                    <a:pt x="9181" y="9181"/>
                  </a:cubicBezTo>
                  <a:cubicBezTo>
                    <a:pt x="15060" y="3303"/>
                    <a:pt x="23033" y="0"/>
                    <a:pt x="31347" y="0"/>
                  </a:cubicBezTo>
                  <a:close/>
                </a:path>
              </a:pathLst>
            </a:custGeom>
            <a:solidFill>
              <a:srgbClr val="FFF5DF"/>
            </a:solidFill>
          </p:spPr>
        </p:sp>
        <p:sp>
          <p:nvSpPr>
            <p:cNvPr name="TextBox 11" id="11"/>
            <p:cNvSpPr txBox="true"/>
            <p:nvPr/>
          </p:nvSpPr>
          <p:spPr>
            <a:xfrm>
              <a:off x="0" y="-38100"/>
              <a:ext cx="3317383" cy="761628"/>
            </a:xfrm>
            <a:prstGeom prst="rect">
              <a:avLst/>
            </a:prstGeom>
          </p:spPr>
          <p:txBody>
            <a:bodyPr anchor="ctr" rtlCol="false" tIns="50800" lIns="50800" bIns="50800" rIns="50800"/>
            <a:lstStyle/>
            <a:p>
              <a:pPr algn="ctr">
                <a:lnSpc>
                  <a:spcPts val="2659"/>
                </a:lnSpc>
                <a:spcBef>
                  <a:spcPct val="0"/>
                </a:spcBef>
              </a:pPr>
            </a:p>
          </p:txBody>
        </p:sp>
      </p:grpSp>
      <p:grpSp>
        <p:nvGrpSpPr>
          <p:cNvPr name="Group 12" id="12"/>
          <p:cNvGrpSpPr/>
          <p:nvPr/>
        </p:nvGrpSpPr>
        <p:grpSpPr>
          <a:xfrm rot="0">
            <a:off x="538648" y="5468292"/>
            <a:ext cx="16972918" cy="4818708"/>
            <a:chOff x="0" y="0"/>
            <a:chExt cx="4470233" cy="1269125"/>
          </a:xfrm>
        </p:grpSpPr>
        <p:sp>
          <p:nvSpPr>
            <p:cNvPr name="Freeform 13" id="13"/>
            <p:cNvSpPr/>
            <p:nvPr/>
          </p:nvSpPr>
          <p:spPr>
            <a:xfrm flipH="false" flipV="false" rot="0">
              <a:off x="0" y="0"/>
              <a:ext cx="4470233" cy="1269125"/>
            </a:xfrm>
            <a:custGeom>
              <a:avLst/>
              <a:gdLst/>
              <a:ahLst/>
              <a:cxnLst/>
              <a:rect r="r" b="b" t="t" l="l"/>
              <a:pathLst>
                <a:path h="1269125" w="4470233">
                  <a:moveTo>
                    <a:pt x="23263" y="0"/>
                  </a:moveTo>
                  <a:lnTo>
                    <a:pt x="4446970" y="0"/>
                  </a:lnTo>
                  <a:cubicBezTo>
                    <a:pt x="4459818" y="0"/>
                    <a:pt x="4470233" y="10415"/>
                    <a:pt x="4470233" y="23263"/>
                  </a:cubicBezTo>
                  <a:lnTo>
                    <a:pt x="4470233" y="1245862"/>
                  </a:lnTo>
                  <a:cubicBezTo>
                    <a:pt x="4470233" y="1252032"/>
                    <a:pt x="4467782" y="1257949"/>
                    <a:pt x="4463420" y="1262311"/>
                  </a:cubicBezTo>
                  <a:cubicBezTo>
                    <a:pt x="4459057" y="1266674"/>
                    <a:pt x="4453140" y="1269125"/>
                    <a:pt x="4446970" y="1269125"/>
                  </a:cubicBezTo>
                  <a:lnTo>
                    <a:pt x="23263" y="1269125"/>
                  </a:lnTo>
                  <a:cubicBezTo>
                    <a:pt x="10415" y="1269125"/>
                    <a:pt x="0" y="1258710"/>
                    <a:pt x="0" y="1245862"/>
                  </a:cubicBezTo>
                  <a:lnTo>
                    <a:pt x="0" y="23263"/>
                  </a:lnTo>
                  <a:cubicBezTo>
                    <a:pt x="0" y="10415"/>
                    <a:pt x="10415" y="0"/>
                    <a:pt x="23263" y="0"/>
                  </a:cubicBezTo>
                  <a:close/>
                </a:path>
              </a:pathLst>
            </a:custGeom>
            <a:solidFill>
              <a:srgbClr val="C1272D"/>
            </a:solidFill>
          </p:spPr>
        </p:sp>
        <p:sp>
          <p:nvSpPr>
            <p:cNvPr name="TextBox 14" id="14"/>
            <p:cNvSpPr txBox="true"/>
            <p:nvPr/>
          </p:nvSpPr>
          <p:spPr>
            <a:xfrm>
              <a:off x="0" y="-38100"/>
              <a:ext cx="4470233" cy="1307225"/>
            </a:xfrm>
            <a:prstGeom prst="rect">
              <a:avLst/>
            </a:prstGeom>
          </p:spPr>
          <p:txBody>
            <a:bodyPr anchor="ctr" rtlCol="false" tIns="50800" lIns="50800" bIns="50800" rIns="50800"/>
            <a:lstStyle/>
            <a:p>
              <a:pPr algn="ctr">
                <a:lnSpc>
                  <a:spcPts val="2659"/>
                </a:lnSpc>
                <a:spcBef>
                  <a:spcPct val="0"/>
                </a:spcBef>
              </a:pPr>
            </a:p>
          </p:txBody>
        </p:sp>
      </p:grpSp>
      <p:sp>
        <p:nvSpPr>
          <p:cNvPr name="Freeform 15" id="15"/>
          <p:cNvSpPr/>
          <p:nvPr/>
        </p:nvSpPr>
        <p:spPr>
          <a:xfrm flipH="false" flipV="false" rot="-1011141">
            <a:off x="-1746342" y="30687"/>
            <a:ext cx="6053256" cy="3026628"/>
          </a:xfrm>
          <a:custGeom>
            <a:avLst/>
            <a:gdLst/>
            <a:ahLst/>
            <a:cxnLst/>
            <a:rect r="r" b="b" t="t" l="l"/>
            <a:pathLst>
              <a:path h="3026628" w="6053256">
                <a:moveTo>
                  <a:pt x="0" y="0"/>
                </a:moveTo>
                <a:lnTo>
                  <a:pt x="6053255" y="0"/>
                </a:lnTo>
                <a:lnTo>
                  <a:pt x="6053255" y="3026627"/>
                </a:lnTo>
                <a:lnTo>
                  <a:pt x="0" y="3026627"/>
                </a:lnTo>
                <a:lnTo>
                  <a:pt x="0" y="0"/>
                </a:lnTo>
                <a:close/>
              </a:path>
            </a:pathLst>
          </a:custGeom>
          <a:blipFill>
            <a:blip r:embed="rId4"/>
            <a:stretch>
              <a:fillRect l="0" t="0" r="0" b="0"/>
            </a:stretch>
          </a:blipFill>
        </p:spPr>
      </p:sp>
      <p:sp>
        <p:nvSpPr>
          <p:cNvPr name="TextBox 16" id="16"/>
          <p:cNvSpPr txBox="true"/>
          <p:nvPr/>
        </p:nvSpPr>
        <p:spPr>
          <a:xfrm rot="0">
            <a:off x="-1511887" y="2777333"/>
            <a:ext cx="21073988" cy="1861364"/>
          </a:xfrm>
          <a:prstGeom prst="rect">
            <a:avLst/>
          </a:prstGeom>
        </p:spPr>
        <p:txBody>
          <a:bodyPr anchor="t" rtlCol="false" tIns="0" lIns="0" bIns="0" rIns="0">
            <a:spAutoFit/>
          </a:bodyPr>
          <a:lstStyle/>
          <a:p>
            <a:pPr algn="ctr">
              <a:lnSpc>
                <a:spcPts val="7511"/>
              </a:lnSpc>
            </a:pPr>
            <a:r>
              <a:rPr lang="en-US" sz="5365">
                <a:solidFill>
                  <a:srgbClr val="04243A"/>
                </a:solidFill>
                <a:latin typeface="Apricots"/>
                <a:ea typeface="Apricots"/>
                <a:cs typeface="Apricots"/>
                <a:sym typeface="Apricots"/>
              </a:rPr>
              <a:t>8. Find the top three most sold</a:t>
            </a:r>
          </a:p>
          <a:p>
            <a:pPr algn="ctr">
              <a:lnSpc>
                <a:spcPts val="7511"/>
              </a:lnSpc>
            </a:pPr>
            <a:r>
              <a:rPr lang="en-US" sz="5365">
                <a:solidFill>
                  <a:srgbClr val="04243A"/>
                </a:solidFill>
                <a:latin typeface="Apricots"/>
                <a:ea typeface="Apricots"/>
                <a:cs typeface="Apricots"/>
                <a:sym typeface="Apricots"/>
              </a:rPr>
              <a:t> products in terms of quantity.</a:t>
            </a:r>
          </a:p>
        </p:txBody>
      </p:sp>
      <p:sp>
        <p:nvSpPr>
          <p:cNvPr name="Freeform 17" id="17"/>
          <p:cNvSpPr/>
          <p:nvPr/>
        </p:nvSpPr>
        <p:spPr>
          <a:xfrm flipH="false" flipV="false" rot="1293525">
            <a:off x="13925859" y="30687"/>
            <a:ext cx="6053256" cy="3026628"/>
          </a:xfrm>
          <a:custGeom>
            <a:avLst/>
            <a:gdLst/>
            <a:ahLst/>
            <a:cxnLst/>
            <a:rect r="r" b="b" t="t" l="l"/>
            <a:pathLst>
              <a:path h="3026628" w="6053256">
                <a:moveTo>
                  <a:pt x="0" y="0"/>
                </a:moveTo>
                <a:lnTo>
                  <a:pt x="6053256" y="0"/>
                </a:lnTo>
                <a:lnTo>
                  <a:pt x="6053256" y="3026627"/>
                </a:lnTo>
                <a:lnTo>
                  <a:pt x="0" y="3026627"/>
                </a:lnTo>
                <a:lnTo>
                  <a:pt x="0" y="0"/>
                </a:lnTo>
                <a:close/>
              </a:path>
            </a:pathLst>
          </a:custGeom>
          <a:blipFill>
            <a:blip r:embed="rId4"/>
            <a:stretch>
              <a:fillRect l="0" t="0" r="0" b="0"/>
            </a:stretch>
          </a:blipFill>
        </p:spPr>
      </p:sp>
      <p:sp>
        <p:nvSpPr>
          <p:cNvPr name="Freeform 18" id="18"/>
          <p:cNvSpPr/>
          <p:nvPr/>
        </p:nvSpPr>
        <p:spPr>
          <a:xfrm flipH="false" flipV="false" rot="0">
            <a:off x="4323822" y="5468292"/>
            <a:ext cx="9640357" cy="4818708"/>
          </a:xfrm>
          <a:custGeom>
            <a:avLst/>
            <a:gdLst/>
            <a:ahLst/>
            <a:cxnLst/>
            <a:rect r="r" b="b" t="t" l="l"/>
            <a:pathLst>
              <a:path h="4818708" w="9640357">
                <a:moveTo>
                  <a:pt x="0" y="0"/>
                </a:moveTo>
                <a:lnTo>
                  <a:pt x="9640356" y="0"/>
                </a:lnTo>
                <a:lnTo>
                  <a:pt x="9640356" y="4818708"/>
                </a:lnTo>
                <a:lnTo>
                  <a:pt x="0" y="4818708"/>
                </a:lnTo>
                <a:lnTo>
                  <a:pt x="0" y="0"/>
                </a:lnTo>
                <a:close/>
              </a:path>
            </a:pathLst>
          </a:custGeom>
          <a:blipFill>
            <a:blip r:embed="rId5"/>
            <a:stretch>
              <a:fillRect l="0" t="0" r="0" b="-2763"/>
            </a:stretch>
          </a:blipFill>
        </p:spPr>
      </p:sp>
      <p:sp>
        <p:nvSpPr>
          <p:cNvPr name="Freeform 19" id="19"/>
          <p:cNvSpPr/>
          <p:nvPr/>
        </p:nvSpPr>
        <p:spPr>
          <a:xfrm flipH="false" flipV="false" rot="0">
            <a:off x="6288802" y="-714336"/>
            <a:ext cx="6954169" cy="3110690"/>
          </a:xfrm>
          <a:custGeom>
            <a:avLst/>
            <a:gdLst/>
            <a:ahLst/>
            <a:cxnLst/>
            <a:rect r="r" b="b" t="t" l="l"/>
            <a:pathLst>
              <a:path h="3110690" w="6954169">
                <a:moveTo>
                  <a:pt x="0" y="0"/>
                </a:moveTo>
                <a:lnTo>
                  <a:pt x="6954169" y="0"/>
                </a:lnTo>
                <a:lnTo>
                  <a:pt x="6954169" y="3110690"/>
                </a:lnTo>
                <a:lnTo>
                  <a:pt x="0" y="3110690"/>
                </a:lnTo>
                <a:lnTo>
                  <a:pt x="0" y="0"/>
                </a:lnTo>
                <a:close/>
              </a:path>
            </a:pathLst>
          </a:custGeom>
          <a:blipFill>
            <a:blip r:embed="rId6">
              <a:alphaModFix amt="57000"/>
            </a:blip>
            <a:stretch>
              <a:fillRect l="0" t="0" r="0" b="-17926"/>
            </a:stretch>
          </a:blipFill>
        </p:spPr>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04243A"/>
        </a:solidFill>
      </p:bgPr>
    </p:bg>
    <p:spTree>
      <p:nvGrpSpPr>
        <p:cNvPr id="1" name=""/>
        <p:cNvGrpSpPr/>
        <p:nvPr/>
      </p:nvGrpSpPr>
      <p:grpSpPr>
        <a:xfrm>
          <a:off x="0" y="0"/>
          <a:ext cx="0" cy="0"/>
          <a:chOff x="0" y="0"/>
          <a:chExt cx="0" cy="0"/>
        </a:xfrm>
      </p:grpSpPr>
      <p:grpSp>
        <p:nvGrpSpPr>
          <p:cNvPr name="Group 2" id="2"/>
          <p:cNvGrpSpPr/>
          <p:nvPr/>
        </p:nvGrpSpPr>
        <p:grpSpPr>
          <a:xfrm rot="0">
            <a:off x="0" y="-2403015"/>
            <a:ext cx="20697110" cy="13751241"/>
            <a:chOff x="0" y="0"/>
            <a:chExt cx="27596147" cy="18334987"/>
          </a:xfrm>
        </p:grpSpPr>
        <p:sp>
          <p:nvSpPr>
            <p:cNvPr name="Freeform 3" id="3"/>
            <p:cNvSpPr/>
            <p:nvPr/>
          </p:nvSpPr>
          <p:spPr>
            <a:xfrm flipH="false" flipV="false" rot="0">
              <a:off x="0" y="0"/>
              <a:ext cx="9167494" cy="9167494"/>
            </a:xfrm>
            <a:custGeom>
              <a:avLst/>
              <a:gdLst/>
              <a:ahLst/>
              <a:cxnLst/>
              <a:rect r="r" b="b" t="t" l="l"/>
              <a:pathLst>
                <a:path h="9167494" w="9167494">
                  <a:moveTo>
                    <a:pt x="0" y="0"/>
                  </a:moveTo>
                  <a:lnTo>
                    <a:pt x="9167494" y="0"/>
                  </a:lnTo>
                  <a:lnTo>
                    <a:pt x="9167494" y="9167494"/>
                  </a:lnTo>
                  <a:lnTo>
                    <a:pt x="0" y="9167494"/>
                  </a:lnTo>
                  <a:lnTo>
                    <a:pt x="0" y="0"/>
                  </a:lnTo>
                  <a:close/>
                </a:path>
              </a:pathLst>
            </a:custGeom>
            <a:blipFill>
              <a:blip r:embed="rId2">
                <a:alphaModFix amt="25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9214327" y="0"/>
              <a:ext cx="9167494" cy="9167494"/>
            </a:xfrm>
            <a:custGeom>
              <a:avLst/>
              <a:gdLst/>
              <a:ahLst/>
              <a:cxnLst/>
              <a:rect r="r" b="b" t="t" l="l"/>
              <a:pathLst>
                <a:path h="9167494" w="9167494">
                  <a:moveTo>
                    <a:pt x="0" y="0"/>
                  </a:moveTo>
                  <a:lnTo>
                    <a:pt x="9167493" y="0"/>
                  </a:lnTo>
                  <a:lnTo>
                    <a:pt x="9167493" y="9167494"/>
                  </a:lnTo>
                  <a:lnTo>
                    <a:pt x="0" y="9167494"/>
                  </a:lnTo>
                  <a:lnTo>
                    <a:pt x="0" y="0"/>
                  </a:lnTo>
                  <a:close/>
                </a:path>
              </a:pathLst>
            </a:custGeom>
            <a:blipFill>
              <a:blip r:embed="rId2">
                <a:alphaModFix amt="25000"/>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8428653" y="0"/>
              <a:ext cx="9167494" cy="9167494"/>
            </a:xfrm>
            <a:custGeom>
              <a:avLst/>
              <a:gdLst/>
              <a:ahLst/>
              <a:cxnLst/>
              <a:rect r="r" b="b" t="t" l="l"/>
              <a:pathLst>
                <a:path h="9167494" w="9167494">
                  <a:moveTo>
                    <a:pt x="0" y="0"/>
                  </a:moveTo>
                  <a:lnTo>
                    <a:pt x="9167494" y="0"/>
                  </a:lnTo>
                  <a:lnTo>
                    <a:pt x="9167494" y="9167494"/>
                  </a:lnTo>
                  <a:lnTo>
                    <a:pt x="0" y="9167494"/>
                  </a:lnTo>
                  <a:lnTo>
                    <a:pt x="0" y="0"/>
                  </a:lnTo>
                  <a:close/>
                </a:path>
              </a:pathLst>
            </a:custGeom>
            <a:blipFill>
              <a:blip r:embed="rId2">
                <a:alphaModFix amt="25000"/>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0" y="9167494"/>
              <a:ext cx="9167494" cy="9167494"/>
            </a:xfrm>
            <a:custGeom>
              <a:avLst/>
              <a:gdLst/>
              <a:ahLst/>
              <a:cxnLst/>
              <a:rect r="r" b="b" t="t" l="l"/>
              <a:pathLst>
                <a:path h="9167494" w="9167494">
                  <a:moveTo>
                    <a:pt x="0" y="0"/>
                  </a:moveTo>
                  <a:lnTo>
                    <a:pt x="9167494" y="0"/>
                  </a:lnTo>
                  <a:lnTo>
                    <a:pt x="9167494" y="9167493"/>
                  </a:lnTo>
                  <a:lnTo>
                    <a:pt x="0" y="9167493"/>
                  </a:lnTo>
                  <a:lnTo>
                    <a:pt x="0" y="0"/>
                  </a:lnTo>
                  <a:close/>
                </a:path>
              </a:pathLst>
            </a:custGeom>
            <a:blipFill>
              <a:blip r:embed="rId2">
                <a:alphaModFix amt="25000"/>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9214327" y="9167494"/>
              <a:ext cx="9167494" cy="9167494"/>
            </a:xfrm>
            <a:custGeom>
              <a:avLst/>
              <a:gdLst/>
              <a:ahLst/>
              <a:cxnLst/>
              <a:rect r="r" b="b" t="t" l="l"/>
              <a:pathLst>
                <a:path h="9167494" w="9167494">
                  <a:moveTo>
                    <a:pt x="0" y="0"/>
                  </a:moveTo>
                  <a:lnTo>
                    <a:pt x="9167493" y="0"/>
                  </a:lnTo>
                  <a:lnTo>
                    <a:pt x="9167493" y="9167493"/>
                  </a:lnTo>
                  <a:lnTo>
                    <a:pt x="0" y="9167493"/>
                  </a:lnTo>
                  <a:lnTo>
                    <a:pt x="0" y="0"/>
                  </a:lnTo>
                  <a:close/>
                </a:path>
              </a:pathLst>
            </a:custGeom>
            <a:blipFill>
              <a:blip r:embed="rId2">
                <a:alphaModFix amt="25000"/>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18428653" y="9167494"/>
              <a:ext cx="9167494" cy="9167494"/>
            </a:xfrm>
            <a:custGeom>
              <a:avLst/>
              <a:gdLst/>
              <a:ahLst/>
              <a:cxnLst/>
              <a:rect r="r" b="b" t="t" l="l"/>
              <a:pathLst>
                <a:path h="9167494" w="9167494">
                  <a:moveTo>
                    <a:pt x="0" y="0"/>
                  </a:moveTo>
                  <a:lnTo>
                    <a:pt x="9167494" y="0"/>
                  </a:lnTo>
                  <a:lnTo>
                    <a:pt x="9167494" y="9167493"/>
                  </a:lnTo>
                  <a:lnTo>
                    <a:pt x="0" y="9167493"/>
                  </a:lnTo>
                  <a:lnTo>
                    <a:pt x="0" y="0"/>
                  </a:lnTo>
                  <a:close/>
                </a:path>
              </a:pathLst>
            </a:custGeom>
            <a:blipFill>
              <a:blip r:embed="rId2">
                <a:alphaModFix amt="25000"/>
                <a:extLst>
                  <a:ext uri="{96DAC541-7B7A-43D3-8B79-37D633B846F1}">
                    <asvg:svgBlip xmlns:asvg="http://schemas.microsoft.com/office/drawing/2016/SVG/main" r:embed="rId3"/>
                  </a:ext>
                </a:extLst>
              </a:blip>
              <a:stretch>
                <a:fillRect l="0" t="0" r="0" b="0"/>
              </a:stretch>
            </a:blipFill>
          </p:spPr>
        </p:sp>
      </p:grpSp>
      <p:grpSp>
        <p:nvGrpSpPr>
          <p:cNvPr name="Group 9" id="9"/>
          <p:cNvGrpSpPr/>
          <p:nvPr/>
        </p:nvGrpSpPr>
        <p:grpSpPr>
          <a:xfrm rot="0">
            <a:off x="2846155" y="2396354"/>
            <a:ext cx="12595690" cy="2747146"/>
            <a:chOff x="0" y="0"/>
            <a:chExt cx="3317383" cy="723528"/>
          </a:xfrm>
        </p:grpSpPr>
        <p:sp>
          <p:nvSpPr>
            <p:cNvPr name="Freeform 10" id="10"/>
            <p:cNvSpPr/>
            <p:nvPr/>
          </p:nvSpPr>
          <p:spPr>
            <a:xfrm flipH="false" flipV="false" rot="0">
              <a:off x="0" y="0"/>
              <a:ext cx="3317384" cy="723528"/>
            </a:xfrm>
            <a:custGeom>
              <a:avLst/>
              <a:gdLst/>
              <a:ahLst/>
              <a:cxnLst/>
              <a:rect r="r" b="b" t="t" l="l"/>
              <a:pathLst>
                <a:path h="723528" w="3317384">
                  <a:moveTo>
                    <a:pt x="31347" y="0"/>
                  </a:moveTo>
                  <a:lnTo>
                    <a:pt x="3286037" y="0"/>
                  </a:lnTo>
                  <a:cubicBezTo>
                    <a:pt x="3303349" y="0"/>
                    <a:pt x="3317384" y="14035"/>
                    <a:pt x="3317384" y="31347"/>
                  </a:cubicBezTo>
                  <a:lnTo>
                    <a:pt x="3317384" y="692181"/>
                  </a:lnTo>
                  <a:cubicBezTo>
                    <a:pt x="3317384" y="700495"/>
                    <a:pt x="3314081" y="708468"/>
                    <a:pt x="3308202" y="714347"/>
                  </a:cubicBezTo>
                  <a:cubicBezTo>
                    <a:pt x="3302324" y="720225"/>
                    <a:pt x="3294350" y="723528"/>
                    <a:pt x="3286037" y="723528"/>
                  </a:cubicBezTo>
                  <a:lnTo>
                    <a:pt x="31347" y="723528"/>
                  </a:lnTo>
                  <a:cubicBezTo>
                    <a:pt x="14035" y="723528"/>
                    <a:pt x="0" y="709494"/>
                    <a:pt x="0" y="692181"/>
                  </a:cubicBezTo>
                  <a:lnTo>
                    <a:pt x="0" y="31347"/>
                  </a:lnTo>
                  <a:cubicBezTo>
                    <a:pt x="0" y="23033"/>
                    <a:pt x="3303" y="15060"/>
                    <a:pt x="9181" y="9181"/>
                  </a:cubicBezTo>
                  <a:cubicBezTo>
                    <a:pt x="15060" y="3303"/>
                    <a:pt x="23033" y="0"/>
                    <a:pt x="31347" y="0"/>
                  </a:cubicBezTo>
                  <a:close/>
                </a:path>
              </a:pathLst>
            </a:custGeom>
            <a:solidFill>
              <a:srgbClr val="FFF5DF"/>
            </a:solidFill>
          </p:spPr>
        </p:sp>
        <p:sp>
          <p:nvSpPr>
            <p:cNvPr name="TextBox 11" id="11"/>
            <p:cNvSpPr txBox="true"/>
            <p:nvPr/>
          </p:nvSpPr>
          <p:spPr>
            <a:xfrm>
              <a:off x="0" y="-38100"/>
              <a:ext cx="3317383" cy="761628"/>
            </a:xfrm>
            <a:prstGeom prst="rect">
              <a:avLst/>
            </a:prstGeom>
          </p:spPr>
          <p:txBody>
            <a:bodyPr anchor="ctr" rtlCol="false" tIns="50800" lIns="50800" bIns="50800" rIns="50800"/>
            <a:lstStyle/>
            <a:p>
              <a:pPr algn="ctr">
                <a:lnSpc>
                  <a:spcPts val="2659"/>
                </a:lnSpc>
                <a:spcBef>
                  <a:spcPct val="0"/>
                </a:spcBef>
              </a:pPr>
            </a:p>
          </p:txBody>
        </p:sp>
      </p:grpSp>
      <p:grpSp>
        <p:nvGrpSpPr>
          <p:cNvPr name="Group 12" id="12"/>
          <p:cNvGrpSpPr/>
          <p:nvPr/>
        </p:nvGrpSpPr>
        <p:grpSpPr>
          <a:xfrm rot="0">
            <a:off x="538648" y="5468292"/>
            <a:ext cx="16972918" cy="4818708"/>
            <a:chOff x="0" y="0"/>
            <a:chExt cx="4470233" cy="1269125"/>
          </a:xfrm>
        </p:grpSpPr>
        <p:sp>
          <p:nvSpPr>
            <p:cNvPr name="Freeform 13" id="13"/>
            <p:cNvSpPr/>
            <p:nvPr/>
          </p:nvSpPr>
          <p:spPr>
            <a:xfrm flipH="false" flipV="false" rot="0">
              <a:off x="0" y="0"/>
              <a:ext cx="4470233" cy="1269125"/>
            </a:xfrm>
            <a:custGeom>
              <a:avLst/>
              <a:gdLst/>
              <a:ahLst/>
              <a:cxnLst/>
              <a:rect r="r" b="b" t="t" l="l"/>
              <a:pathLst>
                <a:path h="1269125" w="4470233">
                  <a:moveTo>
                    <a:pt x="23263" y="0"/>
                  </a:moveTo>
                  <a:lnTo>
                    <a:pt x="4446970" y="0"/>
                  </a:lnTo>
                  <a:cubicBezTo>
                    <a:pt x="4459818" y="0"/>
                    <a:pt x="4470233" y="10415"/>
                    <a:pt x="4470233" y="23263"/>
                  </a:cubicBezTo>
                  <a:lnTo>
                    <a:pt x="4470233" y="1245862"/>
                  </a:lnTo>
                  <a:cubicBezTo>
                    <a:pt x="4470233" y="1252032"/>
                    <a:pt x="4467782" y="1257949"/>
                    <a:pt x="4463420" y="1262311"/>
                  </a:cubicBezTo>
                  <a:cubicBezTo>
                    <a:pt x="4459057" y="1266674"/>
                    <a:pt x="4453140" y="1269125"/>
                    <a:pt x="4446970" y="1269125"/>
                  </a:cubicBezTo>
                  <a:lnTo>
                    <a:pt x="23263" y="1269125"/>
                  </a:lnTo>
                  <a:cubicBezTo>
                    <a:pt x="10415" y="1269125"/>
                    <a:pt x="0" y="1258710"/>
                    <a:pt x="0" y="1245862"/>
                  </a:cubicBezTo>
                  <a:lnTo>
                    <a:pt x="0" y="23263"/>
                  </a:lnTo>
                  <a:cubicBezTo>
                    <a:pt x="0" y="10415"/>
                    <a:pt x="10415" y="0"/>
                    <a:pt x="23263" y="0"/>
                  </a:cubicBezTo>
                  <a:close/>
                </a:path>
              </a:pathLst>
            </a:custGeom>
            <a:solidFill>
              <a:srgbClr val="C1272D"/>
            </a:solidFill>
          </p:spPr>
        </p:sp>
        <p:sp>
          <p:nvSpPr>
            <p:cNvPr name="TextBox 14" id="14"/>
            <p:cNvSpPr txBox="true"/>
            <p:nvPr/>
          </p:nvSpPr>
          <p:spPr>
            <a:xfrm>
              <a:off x="0" y="-38100"/>
              <a:ext cx="4470233" cy="1307225"/>
            </a:xfrm>
            <a:prstGeom prst="rect">
              <a:avLst/>
            </a:prstGeom>
          </p:spPr>
          <p:txBody>
            <a:bodyPr anchor="ctr" rtlCol="false" tIns="50800" lIns="50800" bIns="50800" rIns="50800"/>
            <a:lstStyle/>
            <a:p>
              <a:pPr algn="ctr">
                <a:lnSpc>
                  <a:spcPts val="2659"/>
                </a:lnSpc>
                <a:spcBef>
                  <a:spcPct val="0"/>
                </a:spcBef>
              </a:pPr>
            </a:p>
          </p:txBody>
        </p:sp>
      </p:grpSp>
      <p:sp>
        <p:nvSpPr>
          <p:cNvPr name="Freeform 15" id="15"/>
          <p:cNvSpPr/>
          <p:nvPr/>
        </p:nvSpPr>
        <p:spPr>
          <a:xfrm flipH="false" flipV="false" rot="-1011141">
            <a:off x="-1746342" y="30687"/>
            <a:ext cx="6053256" cy="3026628"/>
          </a:xfrm>
          <a:custGeom>
            <a:avLst/>
            <a:gdLst/>
            <a:ahLst/>
            <a:cxnLst/>
            <a:rect r="r" b="b" t="t" l="l"/>
            <a:pathLst>
              <a:path h="3026628" w="6053256">
                <a:moveTo>
                  <a:pt x="0" y="0"/>
                </a:moveTo>
                <a:lnTo>
                  <a:pt x="6053255" y="0"/>
                </a:lnTo>
                <a:lnTo>
                  <a:pt x="6053255" y="3026627"/>
                </a:lnTo>
                <a:lnTo>
                  <a:pt x="0" y="3026627"/>
                </a:lnTo>
                <a:lnTo>
                  <a:pt x="0" y="0"/>
                </a:lnTo>
                <a:close/>
              </a:path>
            </a:pathLst>
          </a:custGeom>
          <a:blipFill>
            <a:blip r:embed="rId4"/>
            <a:stretch>
              <a:fillRect l="0" t="0" r="0" b="0"/>
            </a:stretch>
          </a:blipFill>
        </p:spPr>
      </p:sp>
      <p:sp>
        <p:nvSpPr>
          <p:cNvPr name="TextBox 16" id="16"/>
          <p:cNvSpPr txBox="true"/>
          <p:nvPr/>
        </p:nvSpPr>
        <p:spPr>
          <a:xfrm rot="0">
            <a:off x="-1511887" y="2877170"/>
            <a:ext cx="21073988" cy="924455"/>
          </a:xfrm>
          <a:prstGeom prst="rect">
            <a:avLst/>
          </a:prstGeom>
        </p:spPr>
        <p:txBody>
          <a:bodyPr anchor="t" rtlCol="false" tIns="0" lIns="0" bIns="0" rIns="0">
            <a:spAutoFit/>
          </a:bodyPr>
          <a:lstStyle/>
          <a:p>
            <a:pPr algn="ctr">
              <a:lnSpc>
                <a:spcPts val="7511"/>
              </a:lnSpc>
            </a:pPr>
            <a:r>
              <a:rPr lang="en-US" sz="5365">
                <a:solidFill>
                  <a:srgbClr val="04243A"/>
                </a:solidFill>
                <a:latin typeface="Apricots"/>
                <a:ea typeface="Apricots"/>
                <a:cs typeface="Apricots"/>
                <a:sym typeface="Apricots"/>
              </a:rPr>
              <a:t>9. Find the median value of the price list.</a:t>
            </a:r>
          </a:p>
        </p:txBody>
      </p:sp>
      <p:sp>
        <p:nvSpPr>
          <p:cNvPr name="Freeform 17" id="17"/>
          <p:cNvSpPr/>
          <p:nvPr/>
        </p:nvSpPr>
        <p:spPr>
          <a:xfrm flipH="false" flipV="false" rot="1293525">
            <a:off x="13925859" y="30687"/>
            <a:ext cx="6053256" cy="3026628"/>
          </a:xfrm>
          <a:custGeom>
            <a:avLst/>
            <a:gdLst/>
            <a:ahLst/>
            <a:cxnLst/>
            <a:rect r="r" b="b" t="t" l="l"/>
            <a:pathLst>
              <a:path h="3026628" w="6053256">
                <a:moveTo>
                  <a:pt x="0" y="0"/>
                </a:moveTo>
                <a:lnTo>
                  <a:pt x="6053256" y="0"/>
                </a:lnTo>
                <a:lnTo>
                  <a:pt x="6053256" y="3026627"/>
                </a:lnTo>
                <a:lnTo>
                  <a:pt x="0" y="3026627"/>
                </a:lnTo>
                <a:lnTo>
                  <a:pt x="0" y="0"/>
                </a:lnTo>
                <a:close/>
              </a:path>
            </a:pathLst>
          </a:custGeom>
          <a:blipFill>
            <a:blip r:embed="rId4"/>
            <a:stretch>
              <a:fillRect l="0" t="0" r="0" b="0"/>
            </a:stretch>
          </a:blipFill>
        </p:spPr>
      </p:sp>
      <p:sp>
        <p:nvSpPr>
          <p:cNvPr name="Freeform 18" id="18"/>
          <p:cNvSpPr/>
          <p:nvPr/>
        </p:nvSpPr>
        <p:spPr>
          <a:xfrm flipH="false" flipV="false" rot="0">
            <a:off x="3795973" y="6025409"/>
            <a:ext cx="10696053" cy="3232891"/>
          </a:xfrm>
          <a:custGeom>
            <a:avLst/>
            <a:gdLst/>
            <a:ahLst/>
            <a:cxnLst/>
            <a:rect r="r" b="b" t="t" l="l"/>
            <a:pathLst>
              <a:path h="3232891" w="10696053">
                <a:moveTo>
                  <a:pt x="0" y="0"/>
                </a:moveTo>
                <a:lnTo>
                  <a:pt x="10696054" y="0"/>
                </a:lnTo>
                <a:lnTo>
                  <a:pt x="10696054" y="3232891"/>
                </a:lnTo>
                <a:lnTo>
                  <a:pt x="0" y="3232891"/>
                </a:lnTo>
                <a:lnTo>
                  <a:pt x="0" y="0"/>
                </a:lnTo>
                <a:close/>
              </a:path>
            </a:pathLst>
          </a:custGeom>
          <a:blipFill>
            <a:blip r:embed="rId5"/>
            <a:stretch>
              <a:fillRect l="0" t="0" r="0" b="0"/>
            </a:stretch>
          </a:blipFill>
        </p:spPr>
      </p:sp>
      <p:sp>
        <p:nvSpPr>
          <p:cNvPr name="Freeform 19" id="19"/>
          <p:cNvSpPr/>
          <p:nvPr/>
        </p:nvSpPr>
        <p:spPr>
          <a:xfrm flipH="false" flipV="false" rot="0">
            <a:off x="6288802" y="-714336"/>
            <a:ext cx="6954169" cy="3110690"/>
          </a:xfrm>
          <a:custGeom>
            <a:avLst/>
            <a:gdLst/>
            <a:ahLst/>
            <a:cxnLst/>
            <a:rect r="r" b="b" t="t" l="l"/>
            <a:pathLst>
              <a:path h="3110690" w="6954169">
                <a:moveTo>
                  <a:pt x="0" y="0"/>
                </a:moveTo>
                <a:lnTo>
                  <a:pt x="6954169" y="0"/>
                </a:lnTo>
                <a:lnTo>
                  <a:pt x="6954169" y="3110690"/>
                </a:lnTo>
                <a:lnTo>
                  <a:pt x="0" y="3110690"/>
                </a:lnTo>
                <a:lnTo>
                  <a:pt x="0" y="0"/>
                </a:lnTo>
                <a:close/>
              </a:path>
            </a:pathLst>
          </a:custGeom>
          <a:blipFill>
            <a:blip r:embed="rId6">
              <a:alphaModFix amt="57000"/>
            </a:blip>
            <a:stretch>
              <a:fillRect l="0" t="0" r="0" b="-17926"/>
            </a:stretch>
          </a:blipFill>
        </p:spPr>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04243A"/>
        </a:solidFill>
      </p:bgPr>
    </p:bg>
    <p:spTree>
      <p:nvGrpSpPr>
        <p:cNvPr id="1" name=""/>
        <p:cNvGrpSpPr/>
        <p:nvPr/>
      </p:nvGrpSpPr>
      <p:grpSpPr>
        <a:xfrm>
          <a:off x="0" y="0"/>
          <a:ext cx="0" cy="0"/>
          <a:chOff x="0" y="0"/>
          <a:chExt cx="0" cy="0"/>
        </a:xfrm>
      </p:grpSpPr>
      <p:grpSp>
        <p:nvGrpSpPr>
          <p:cNvPr name="Group 2" id="2"/>
          <p:cNvGrpSpPr/>
          <p:nvPr/>
        </p:nvGrpSpPr>
        <p:grpSpPr>
          <a:xfrm rot="0">
            <a:off x="0" y="-2403015"/>
            <a:ext cx="20697110" cy="13751241"/>
            <a:chOff x="0" y="0"/>
            <a:chExt cx="27596147" cy="18334987"/>
          </a:xfrm>
        </p:grpSpPr>
        <p:sp>
          <p:nvSpPr>
            <p:cNvPr name="Freeform 3" id="3"/>
            <p:cNvSpPr/>
            <p:nvPr/>
          </p:nvSpPr>
          <p:spPr>
            <a:xfrm flipH="false" flipV="false" rot="0">
              <a:off x="0" y="0"/>
              <a:ext cx="9167494" cy="9167494"/>
            </a:xfrm>
            <a:custGeom>
              <a:avLst/>
              <a:gdLst/>
              <a:ahLst/>
              <a:cxnLst/>
              <a:rect r="r" b="b" t="t" l="l"/>
              <a:pathLst>
                <a:path h="9167494" w="9167494">
                  <a:moveTo>
                    <a:pt x="0" y="0"/>
                  </a:moveTo>
                  <a:lnTo>
                    <a:pt x="9167494" y="0"/>
                  </a:lnTo>
                  <a:lnTo>
                    <a:pt x="9167494" y="9167494"/>
                  </a:lnTo>
                  <a:lnTo>
                    <a:pt x="0" y="9167494"/>
                  </a:lnTo>
                  <a:lnTo>
                    <a:pt x="0" y="0"/>
                  </a:lnTo>
                  <a:close/>
                </a:path>
              </a:pathLst>
            </a:custGeom>
            <a:blipFill>
              <a:blip r:embed="rId2">
                <a:alphaModFix amt="25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9214327" y="0"/>
              <a:ext cx="9167494" cy="9167494"/>
            </a:xfrm>
            <a:custGeom>
              <a:avLst/>
              <a:gdLst/>
              <a:ahLst/>
              <a:cxnLst/>
              <a:rect r="r" b="b" t="t" l="l"/>
              <a:pathLst>
                <a:path h="9167494" w="9167494">
                  <a:moveTo>
                    <a:pt x="0" y="0"/>
                  </a:moveTo>
                  <a:lnTo>
                    <a:pt x="9167493" y="0"/>
                  </a:lnTo>
                  <a:lnTo>
                    <a:pt x="9167493" y="9167494"/>
                  </a:lnTo>
                  <a:lnTo>
                    <a:pt x="0" y="9167494"/>
                  </a:lnTo>
                  <a:lnTo>
                    <a:pt x="0" y="0"/>
                  </a:lnTo>
                  <a:close/>
                </a:path>
              </a:pathLst>
            </a:custGeom>
            <a:blipFill>
              <a:blip r:embed="rId2">
                <a:alphaModFix amt="25000"/>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8428653" y="0"/>
              <a:ext cx="9167494" cy="9167494"/>
            </a:xfrm>
            <a:custGeom>
              <a:avLst/>
              <a:gdLst/>
              <a:ahLst/>
              <a:cxnLst/>
              <a:rect r="r" b="b" t="t" l="l"/>
              <a:pathLst>
                <a:path h="9167494" w="9167494">
                  <a:moveTo>
                    <a:pt x="0" y="0"/>
                  </a:moveTo>
                  <a:lnTo>
                    <a:pt x="9167494" y="0"/>
                  </a:lnTo>
                  <a:lnTo>
                    <a:pt x="9167494" y="9167494"/>
                  </a:lnTo>
                  <a:lnTo>
                    <a:pt x="0" y="9167494"/>
                  </a:lnTo>
                  <a:lnTo>
                    <a:pt x="0" y="0"/>
                  </a:lnTo>
                  <a:close/>
                </a:path>
              </a:pathLst>
            </a:custGeom>
            <a:blipFill>
              <a:blip r:embed="rId2">
                <a:alphaModFix amt="25000"/>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0" y="9167494"/>
              <a:ext cx="9167494" cy="9167494"/>
            </a:xfrm>
            <a:custGeom>
              <a:avLst/>
              <a:gdLst/>
              <a:ahLst/>
              <a:cxnLst/>
              <a:rect r="r" b="b" t="t" l="l"/>
              <a:pathLst>
                <a:path h="9167494" w="9167494">
                  <a:moveTo>
                    <a:pt x="0" y="0"/>
                  </a:moveTo>
                  <a:lnTo>
                    <a:pt x="9167494" y="0"/>
                  </a:lnTo>
                  <a:lnTo>
                    <a:pt x="9167494" y="9167493"/>
                  </a:lnTo>
                  <a:lnTo>
                    <a:pt x="0" y="9167493"/>
                  </a:lnTo>
                  <a:lnTo>
                    <a:pt x="0" y="0"/>
                  </a:lnTo>
                  <a:close/>
                </a:path>
              </a:pathLst>
            </a:custGeom>
            <a:blipFill>
              <a:blip r:embed="rId2">
                <a:alphaModFix amt="25000"/>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9214327" y="9167494"/>
              <a:ext cx="9167494" cy="9167494"/>
            </a:xfrm>
            <a:custGeom>
              <a:avLst/>
              <a:gdLst/>
              <a:ahLst/>
              <a:cxnLst/>
              <a:rect r="r" b="b" t="t" l="l"/>
              <a:pathLst>
                <a:path h="9167494" w="9167494">
                  <a:moveTo>
                    <a:pt x="0" y="0"/>
                  </a:moveTo>
                  <a:lnTo>
                    <a:pt x="9167493" y="0"/>
                  </a:lnTo>
                  <a:lnTo>
                    <a:pt x="9167493" y="9167493"/>
                  </a:lnTo>
                  <a:lnTo>
                    <a:pt x="0" y="9167493"/>
                  </a:lnTo>
                  <a:lnTo>
                    <a:pt x="0" y="0"/>
                  </a:lnTo>
                  <a:close/>
                </a:path>
              </a:pathLst>
            </a:custGeom>
            <a:blipFill>
              <a:blip r:embed="rId2">
                <a:alphaModFix amt="25000"/>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18428653" y="9167494"/>
              <a:ext cx="9167494" cy="9167494"/>
            </a:xfrm>
            <a:custGeom>
              <a:avLst/>
              <a:gdLst/>
              <a:ahLst/>
              <a:cxnLst/>
              <a:rect r="r" b="b" t="t" l="l"/>
              <a:pathLst>
                <a:path h="9167494" w="9167494">
                  <a:moveTo>
                    <a:pt x="0" y="0"/>
                  </a:moveTo>
                  <a:lnTo>
                    <a:pt x="9167494" y="0"/>
                  </a:lnTo>
                  <a:lnTo>
                    <a:pt x="9167494" y="9167493"/>
                  </a:lnTo>
                  <a:lnTo>
                    <a:pt x="0" y="9167493"/>
                  </a:lnTo>
                  <a:lnTo>
                    <a:pt x="0" y="0"/>
                  </a:lnTo>
                  <a:close/>
                </a:path>
              </a:pathLst>
            </a:custGeom>
            <a:blipFill>
              <a:blip r:embed="rId2">
                <a:alphaModFix amt="25000"/>
                <a:extLst>
                  <a:ext uri="{96DAC541-7B7A-43D3-8B79-37D633B846F1}">
                    <asvg:svgBlip xmlns:asvg="http://schemas.microsoft.com/office/drawing/2016/SVG/main" r:embed="rId3"/>
                  </a:ext>
                </a:extLst>
              </a:blip>
              <a:stretch>
                <a:fillRect l="0" t="0" r="0" b="0"/>
              </a:stretch>
            </a:blipFill>
          </p:spPr>
        </p:sp>
      </p:grpSp>
      <p:grpSp>
        <p:nvGrpSpPr>
          <p:cNvPr name="Group 9" id="9"/>
          <p:cNvGrpSpPr/>
          <p:nvPr/>
        </p:nvGrpSpPr>
        <p:grpSpPr>
          <a:xfrm rot="0">
            <a:off x="2846155" y="2396354"/>
            <a:ext cx="12595690" cy="2747146"/>
            <a:chOff x="0" y="0"/>
            <a:chExt cx="3317383" cy="723528"/>
          </a:xfrm>
        </p:grpSpPr>
        <p:sp>
          <p:nvSpPr>
            <p:cNvPr name="Freeform 10" id="10"/>
            <p:cNvSpPr/>
            <p:nvPr/>
          </p:nvSpPr>
          <p:spPr>
            <a:xfrm flipH="false" flipV="false" rot="0">
              <a:off x="0" y="0"/>
              <a:ext cx="3317384" cy="723528"/>
            </a:xfrm>
            <a:custGeom>
              <a:avLst/>
              <a:gdLst/>
              <a:ahLst/>
              <a:cxnLst/>
              <a:rect r="r" b="b" t="t" l="l"/>
              <a:pathLst>
                <a:path h="723528" w="3317384">
                  <a:moveTo>
                    <a:pt x="31347" y="0"/>
                  </a:moveTo>
                  <a:lnTo>
                    <a:pt x="3286037" y="0"/>
                  </a:lnTo>
                  <a:cubicBezTo>
                    <a:pt x="3303349" y="0"/>
                    <a:pt x="3317384" y="14035"/>
                    <a:pt x="3317384" y="31347"/>
                  </a:cubicBezTo>
                  <a:lnTo>
                    <a:pt x="3317384" y="692181"/>
                  </a:lnTo>
                  <a:cubicBezTo>
                    <a:pt x="3317384" y="700495"/>
                    <a:pt x="3314081" y="708468"/>
                    <a:pt x="3308202" y="714347"/>
                  </a:cubicBezTo>
                  <a:cubicBezTo>
                    <a:pt x="3302324" y="720225"/>
                    <a:pt x="3294350" y="723528"/>
                    <a:pt x="3286037" y="723528"/>
                  </a:cubicBezTo>
                  <a:lnTo>
                    <a:pt x="31347" y="723528"/>
                  </a:lnTo>
                  <a:cubicBezTo>
                    <a:pt x="14035" y="723528"/>
                    <a:pt x="0" y="709494"/>
                    <a:pt x="0" y="692181"/>
                  </a:cubicBezTo>
                  <a:lnTo>
                    <a:pt x="0" y="31347"/>
                  </a:lnTo>
                  <a:cubicBezTo>
                    <a:pt x="0" y="23033"/>
                    <a:pt x="3303" y="15060"/>
                    <a:pt x="9181" y="9181"/>
                  </a:cubicBezTo>
                  <a:cubicBezTo>
                    <a:pt x="15060" y="3303"/>
                    <a:pt x="23033" y="0"/>
                    <a:pt x="31347" y="0"/>
                  </a:cubicBezTo>
                  <a:close/>
                </a:path>
              </a:pathLst>
            </a:custGeom>
            <a:solidFill>
              <a:srgbClr val="FFF5DF"/>
            </a:solidFill>
          </p:spPr>
        </p:sp>
        <p:sp>
          <p:nvSpPr>
            <p:cNvPr name="TextBox 11" id="11"/>
            <p:cNvSpPr txBox="true"/>
            <p:nvPr/>
          </p:nvSpPr>
          <p:spPr>
            <a:xfrm>
              <a:off x="0" y="-38100"/>
              <a:ext cx="3317383" cy="761628"/>
            </a:xfrm>
            <a:prstGeom prst="rect">
              <a:avLst/>
            </a:prstGeom>
          </p:spPr>
          <p:txBody>
            <a:bodyPr anchor="ctr" rtlCol="false" tIns="50800" lIns="50800" bIns="50800" rIns="50800"/>
            <a:lstStyle/>
            <a:p>
              <a:pPr algn="ctr">
                <a:lnSpc>
                  <a:spcPts val="2659"/>
                </a:lnSpc>
                <a:spcBef>
                  <a:spcPct val="0"/>
                </a:spcBef>
              </a:pPr>
            </a:p>
          </p:txBody>
        </p:sp>
      </p:grpSp>
      <p:grpSp>
        <p:nvGrpSpPr>
          <p:cNvPr name="Group 12" id="12"/>
          <p:cNvGrpSpPr/>
          <p:nvPr/>
        </p:nvGrpSpPr>
        <p:grpSpPr>
          <a:xfrm rot="0">
            <a:off x="538648" y="5468292"/>
            <a:ext cx="16972918" cy="4818708"/>
            <a:chOff x="0" y="0"/>
            <a:chExt cx="4470233" cy="1269125"/>
          </a:xfrm>
        </p:grpSpPr>
        <p:sp>
          <p:nvSpPr>
            <p:cNvPr name="Freeform 13" id="13"/>
            <p:cNvSpPr/>
            <p:nvPr/>
          </p:nvSpPr>
          <p:spPr>
            <a:xfrm flipH="false" flipV="false" rot="0">
              <a:off x="0" y="0"/>
              <a:ext cx="4470233" cy="1269125"/>
            </a:xfrm>
            <a:custGeom>
              <a:avLst/>
              <a:gdLst/>
              <a:ahLst/>
              <a:cxnLst/>
              <a:rect r="r" b="b" t="t" l="l"/>
              <a:pathLst>
                <a:path h="1269125" w="4470233">
                  <a:moveTo>
                    <a:pt x="23263" y="0"/>
                  </a:moveTo>
                  <a:lnTo>
                    <a:pt x="4446970" y="0"/>
                  </a:lnTo>
                  <a:cubicBezTo>
                    <a:pt x="4459818" y="0"/>
                    <a:pt x="4470233" y="10415"/>
                    <a:pt x="4470233" y="23263"/>
                  </a:cubicBezTo>
                  <a:lnTo>
                    <a:pt x="4470233" y="1245862"/>
                  </a:lnTo>
                  <a:cubicBezTo>
                    <a:pt x="4470233" y="1252032"/>
                    <a:pt x="4467782" y="1257949"/>
                    <a:pt x="4463420" y="1262311"/>
                  </a:cubicBezTo>
                  <a:cubicBezTo>
                    <a:pt x="4459057" y="1266674"/>
                    <a:pt x="4453140" y="1269125"/>
                    <a:pt x="4446970" y="1269125"/>
                  </a:cubicBezTo>
                  <a:lnTo>
                    <a:pt x="23263" y="1269125"/>
                  </a:lnTo>
                  <a:cubicBezTo>
                    <a:pt x="10415" y="1269125"/>
                    <a:pt x="0" y="1258710"/>
                    <a:pt x="0" y="1245862"/>
                  </a:cubicBezTo>
                  <a:lnTo>
                    <a:pt x="0" y="23263"/>
                  </a:lnTo>
                  <a:cubicBezTo>
                    <a:pt x="0" y="10415"/>
                    <a:pt x="10415" y="0"/>
                    <a:pt x="23263" y="0"/>
                  </a:cubicBezTo>
                  <a:close/>
                </a:path>
              </a:pathLst>
            </a:custGeom>
            <a:solidFill>
              <a:srgbClr val="C1272D"/>
            </a:solidFill>
          </p:spPr>
        </p:sp>
        <p:sp>
          <p:nvSpPr>
            <p:cNvPr name="TextBox 14" id="14"/>
            <p:cNvSpPr txBox="true"/>
            <p:nvPr/>
          </p:nvSpPr>
          <p:spPr>
            <a:xfrm>
              <a:off x="0" y="-38100"/>
              <a:ext cx="4470233" cy="1307225"/>
            </a:xfrm>
            <a:prstGeom prst="rect">
              <a:avLst/>
            </a:prstGeom>
          </p:spPr>
          <p:txBody>
            <a:bodyPr anchor="ctr" rtlCol="false" tIns="50800" lIns="50800" bIns="50800" rIns="50800"/>
            <a:lstStyle/>
            <a:p>
              <a:pPr algn="ctr">
                <a:lnSpc>
                  <a:spcPts val="2659"/>
                </a:lnSpc>
                <a:spcBef>
                  <a:spcPct val="0"/>
                </a:spcBef>
              </a:pPr>
            </a:p>
          </p:txBody>
        </p:sp>
      </p:grpSp>
      <p:sp>
        <p:nvSpPr>
          <p:cNvPr name="Freeform 15" id="15"/>
          <p:cNvSpPr/>
          <p:nvPr/>
        </p:nvSpPr>
        <p:spPr>
          <a:xfrm flipH="false" flipV="false" rot="-1011141">
            <a:off x="-1746342" y="30687"/>
            <a:ext cx="6053256" cy="3026628"/>
          </a:xfrm>
          <a:custGeom>
            <a:avLst/>
            <a:gdLst/>
            <a:ahLst/>
            <a:cxnLst/>
            <a:rect r="r" b="b" t="t" l="l"/>
            <a:pathLst>
              <a:path h="3026628" w="6053256">
                <a:moveTo>
                  <a:pt x="0" y="0"/>
                </a:moveTo>
                <a:lnTo>
                  <a:pt x="6053255" y="0"/>
                </a:lnTo>
                <a:lnTo>
                  <a:pt x="6053255" y="3026627"/>
                </a:lnTo>
                <a:lnTo>
                  <a:pt x="0" y="3026627"/>
                </a:lnTo>
                <a:lnTo>
                  <a:pt x="0" y="0"/>
                </a:lnTo>
                <a:close/>
              </a:path>
            </a:pathLst>
          </a:custGeom>
          <a:blipFill>
            <a:blip r:embed="rId4"/>
            <a:stretch>
              <a:fillRect l="0" t="0" r="0" b="0"/>
            </a:stretch>
          </a:blipFill>
        </p:spPr>
      </p:sp>
      <p:sp>
        <p:nvSpPr>
          <p:cNvPr name="TextBox 16" id="16"/>
          <p:cNvSpPr txBox="true"/>
          <p:nvPr/>
        </p:nvSpPr>
        <p:spPr>
          <a:xfrm rot="0">
            <a:off x="-1511887" y="2877170"/>
            <a:ext cx="21073988" cy="1861364"/>
          </a:xfrm>
          <a:prstGeom prst="rect">
            <a:avLst/>
          </a:prstGeom>
        </p:spPr>
        <p:txBody>
          <a:bodyPr anchor="t" rtlCol="false" tIns="0" lIns="0" bIns="0" rIns="0">
            <a:spAutoFit/>
          </a:bodyPr>
          <a:lstStyle/>
          <a:p>
            <a:pPr algn="ctr">
              <a:lnSpc>
                <a:spcPts val="7511"/>
              </a:lnSpc>
            </a:pPr>
            <a:r>
              <a:rPr lang="en-US" sz="5365">
                <a:solidFill>
                  <a:srgbClr val="04243A"/>
                </a:solidFill>
                <a:latin typeface="Apricots"/>
                <a:ea typeface="Apricots"/>
                <a:cs typeface="Apricots"/>
                <a:sym typeface="Apricots"/>
              </a:rPr>
              <a:t>10. List all products that have </a:t>
            </a:r>
          </a:p>
          <a:p>
            <a:pPr algn="ctr">
              <a:lnSpc>
                <a:spcPts val="7511"/>
              </a:lnSpc>
            </a:pPr>
            <a:r>
              <a:rPr lang="en-US" sz="5365">
                <a:solidFill>
                  <a:srgbClr val="04243A"/>
                </a:solidFill>
                <a:latin typeface="Apricots"/>
                <a:ea typeface="Apricots"/>
                <a:cs typeface="Apricots"/>
                <a:sym typeface="Apricots"/>
              </a:rPr>
              <a:t>never been ordered.(Use exists)</a:t>
            </a:r>
          </a:p>
        </p:txBody>
      </p:sp>
      <p:sp>
        <p:nvSpPr>
          <p:cNvPr name="Freeform 17" id="17"/>
          <p:cNvSpPr/>
          <p:nvPr/>
        </p:nvSpPr>
        <p:spPr>
          <a:xfrm flipH="false" flipV="false" rot="1293525">
            <a:off x="13925859" y="30687"/>
            <a:ext cx="6053256" cy="3026628"/>
          </a:xfrm>
          <a:custGeom>
            <a:avLst/>
            <a:gdLst/>
            <a:ahLst/>
            <a:cxnLst/>
            <a:rect r="r" b="b" t="t" l="l"/>
            <a:pathLst>
              <a:path h="3026628" w="6053256">
                <a:moveTo>
                  <a:pt x="0" y="0"/>
                </a:moveTo>
                <a:lnTo>
                  <a:pt x="6053256" y="0"/>
                </a:lnTo>
                <a:lnTo>
                  <a:pt x="6053256" y="3026627"/>
                </a:lnTo>
                <a:lnTo>
                  <a:pt x="0" y="3026627"/>
                </a:lnTo>
                <a:lnTo>
                  <a:pt x="0" y="0"/>
                </a:lnTo>
                <a:close/>
              </a:path>
            </a:pathLst>
          </a:custGeom>
          <a:blipFill>
            <a:blip r:embed="rId4"/>
            <a:stretch>
              <a:fillRect l="0" t="0" r="0" b="0"/>
            </a:stretch>
          </a:blipFill>
        </p:spPr>
      </p:sp>
      <p:sp>
        <p:nvSpPr>
          <p:cNvPr name="Freeform 18" id="18"/>
          <p:cNvSpPr/>
          <p:nvPr/>
        </p:nvSpPr>
        <p:spPr>
          <a:xfrm flipH="false" flipV="false" rot="0">
            <a:off x="1028700" y="6758424"/>
            <a:ext cx="15923787" cy="2238444"/>
          </a:xfrm>
          <a:custGeom>
            <a:avLst/>
            <a:gdLst/>
            <a:ahLst/>
            <a:cxnLst/>
            <a:rect r="r" b="b" t="t" l="l"/>
            <a:pathLst>
              <a:path h="2238444" w="15923787">
                <a:moveTo>
                  <a:pt x="0" y="0"/>
                </a:moveTo>
                <a:lnTo>
                  <a:pt x="15923787" y="0"/>
                </a:lnTo>
                <a:lnTo>
                  <a:pt x="15923787" y="2238444"/>
                </a:lnTo>
                <a:lnTo>
                  <a:pt x="0" y="2238444"/>
                </a:lnTo>
                <a:lnTo>
                  <a:pt x="0" y="0"/>
                </a:lnTo>
                <a:close/>
              </a:path>
            </a:pathLst>
          </a:custGeom>
          <a:blipFill>
            <a:blip r:embed="rId5"/>
            <a:stretch>
              <a:fillRect l="0" t="-6381" r="0" b="-771"/>
            </a:stretch>
          </a:blipFill>
        </p:spPr>
      </p:sp>
      <p:sp>
        <p:nvSpPr>
          <p:cNvPr name="Freeform 19" id="19"/>
          <p:cNvSpPr/>
          <p:nvPr/>
        </p:nvSpPr>
        <p:spPr>
          <a:xfrm flipH="false" flipV="false" rot="0">
            <a:off x="6288802" y="-714336"/>
            <a:ext cx="6954169" cy="3110690"/>
          </a:xfrm>
          <a:custGeom>
            <a:avLst/>
            <a:gdLst/>
            <a:ahLst/>
            <a:cxnLst/>
            <a:rect r="r" b="b" t="t" l="l"/>
            <a:pathLst>
              <a:path h="3110690" w="6954169">
                <a:moveTo>
                  <a:pt x="0" y="0"/>
                </a:moveTo>
                <a:lnTo>
                  <a:pt x="6954169" y="0"/>
                </a:lnTo>
                <a:lnTo>
                  <a:pt x="6954169" y="3110690"/>
                </a:lnTo>
                <a:lnTo>
                  <a:pt x="0" y="3110690"/>
                </a:lnTo>
                <a:lnTo>
                  <a:pt x="0" y="0"/>
                </a:lnTo>
                <a:close/>
              </a:path>
            </a:pathLst>
          </a:custGeom>
          <a:blipFill>
            <a:blip r:embed="rId6">
              <a:alphaModFix amt="57000"/>
            </a:blip>
            <a:stretch>
              <a:fillRect l="0" t="0" r="0" b="-17926"/>
            </a:stretch>
          </a:blipFill>
        </p:spPr>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04243A"/>
        </a:solidFill>
      </p:bgPr>
    </p:bg>
    <p:spTree>
      <p:nvGrpSpPr>
        <p:cNvPr id="1" name=""/>
        <p:cNvGrpSpPr/>
        <p:nvPr/>
      </p:nvGrpSpPr>
      <p:grpSpPr>
        <a:xfrm>
          <a:off x="0" y="0"/>
          <a:ext cx="0" cy="0"/>
          <a:chOff x="0" y="0"/>
          <a:chExt cx="0" cy="0"/>
        </a:xfrm>
      </p:grpSpPr>
      <p:grpSp>
        <p:nvGrpSpPr>
          <p:cNvPr name="Group 2" id="2"/>
          <p:cNvGrpSpPr/>
          <p:nvPr/>
        </p:nvGrpSpPr>
        <p:grpSpPr>
          <a:xfrm rot="0">
            <a:off x="0" y="-2403015"/>
            <a:ext cx="20697110" cy="13751241"/>
            <a:chOff x="0" y="0"/>
            <a:chExt cx="27596147" cy="18334987"/>
          </a:xfrm>
        </p:grpSpPr>
        <p:sp>
          <p:nvSpPr>
            <p:cNvPr name="Freeform 3" id="3"/>
            <p:cNvSpPr/>
            <p:nvPr/>
          </p:nvSpPr>
          <p:spPr>
            <a:xfrm flipH="false" flipV="false" rot="0">
              <a:off x="0" y="0"/>
              <a:ext cx="9167494" cy="9167494"/>
            </a:xfrm>
            <a:custGeom>
              <a:avLst/>
              <a:gdLst/>
              <a:ahLst/>
              <a:cxnLst/>
              <a:rect r="r" b="b" t="t" l="l"/>
              <a:pathLst>
                <a:path h="9167494" w="9167494">
                  <a:moveTo>
                    <a:pt x="0" y="0"/>
                  </a:moveTo>
                  <a:lnTo>
                    <a:pt x="9167494" y="0"/>
                  </a:lnTo>
                  <a:lnTo>
                    <a:pt x="9167494" y="9167494"/>
                  </a:lnTo>
                  <a:lnTo>
                    <a:pt x="0" y="9167494"/>
                  </a:lnTo>
                  <a:lnTo>
                    <a:pt x="0" y="0"/>
                  </a:lnTo>
                  <a:close/>
                </a:path>
              </a:pathLst>
            </a:custGeom>
            <a:blipFill>
              <a:blip r:embed="rId2">
                <a:alphaModFix amt="25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9214327" y="0"/>
              <a:ext cx="9167494" cy="9167494"/>
            </a:xfrm>
            <a:custGeom>
              <a:avLst/>
              <a:gdLst/>
              <a:ahLst/>
              <a:cxnLst/>
              <a:rect r="r" b="b" t="t" l="l"/>
              <a:pathLst>
                <a:path h="9167494" w="9167494">
                  <a:moveTo>
                    <a:pt x="0" y="0"/>
                  </a:moveTo>
                  <a:lnTo>
                    <a:pt x="9167493" y="0"/>
                  </a:lnTo>
                  <a:lnTo>
                    <a:pt x="9167493" y="9167494"/>
                  </a:lnTo>
                  <a:lnTo>
                    <a:pt x="0" y="9167494"/>
                  </a:lnTo>
                  <a:lnTo>
                    <a:pt x="0" y="0"/>
                  </a:lnTo>
                  <a:close/>
                </a:path>
              </a:pathLst>
            </a:custGeom>
            <a:blipFill>
              <a:blip r:embed="rId2">
                <a:alphaModFix amt="25000"/>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8428653" y="0"/>
              <a:ext cx="9167494" cy="9167494"/>
            </a:xfrm>
            <a:custGeom>
              <a:avLst/>
              <a:gdLst/>
              <a:ahLst/>
              <a:cxnLst/>
              <a:rect r="r" b="b" t="t" l="l"/>
              <a:pathLst>
                <a:path h="9167494" w="9167494">
                  <a:moveTo>
                    <a:pt x="0" y="0"/>
                  </a:moveTo>
                  <a:lnTo>
                    <a:pt x="9167494" y="0"/>
                  </a:lnTo>
                  <a:lnTo>
                    <a:pt x="9167494" y="9167494"/>
                  </a:lnTo>
                  <a:lnTo>
                    <a:pt x="0" y="9167494"/>
                  </a:lnTo>
                  <a:lnTo>
                    <a:pt x="0" y="0"/>
                  </a:lnTo>
                  <a:close/>
                </a:path>
              </a:pathLst>
            </a:custGeom>
            <a:blipFill>
              <a:blip r:embed="rId2">
                <a:alphaModFix amt="25000"/>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0" y="9167494"/>
              <a:ext cx="9167494" cy="9167494"/>
            </a:xfrm>
            <a:custGeom>
              <a:avLst/>
              <a:gdLst/>
              <a:ahLst/>
              <a:cxnLst/>
              <a:rect r="r" b="b" t="t" l="l"/>
              <a:pathLst>
                <a:path h="9167494" w="9167494">
                  <a:moveTo>
                    <a:pt x="0" y="0"/>
                  </a:moveTo>
                  <a:lnTo>
                    <a:pt x="9167494" y="0"/>
                  </a:lnTo>
                  <a:lnTo>
                    <a:pt x="9167494" y="9167493"/>
                  </a:lnTo>
                  <a:lnTo>
                    <a:pt x="0" y="9167493"/>
                  </a:lnTo>
                  <a:lnTo>
                    <a:pt x="0" y="0"/>
                  </a:lnTo>
                  <a:close/>
                </a:path>
              </a:pathLst>
            </a:custGeom>
            <a:blipFill>
              <a:blip r:embed="rId2">
                <a:alphaModFix amt="25000"/>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9214327" y="9167494"/>
              <a:ext cx="9167494" cy="9167494"/>
            </a:xfrm>
            <a:custGeom>
              <a:avLst/>
              <a:gdLst/>
              <a:ahLst/>
              <a:cxnLst/>
              <a:rect r="r" b="b" t="t" l="l"/>
              <a:pathLst>
                <a:path h="9167494" w="9167494">
                  <a:moveTo>
                    <a:pt x="0" y="0"/>
                  </a:moveTo>
                  <a:lnTo>
                    <a:pt x="9167493" y="0"/>
                  </a:lnTo>
                  <a:lnTo>
                    <a:pt x="9167493" y="9167493"/>
                  </a:lnTo>
                  <a:lnTo>
                    <a:pt x="0" y="9167493"/>
                  </a:lnTo>
                  <a:lnTo>
                    <a:pt x="0" y="0"/>
                  </a:lnTo>
                  <a:close/>
                </a:path>
              </a:pathLst>
            </a:custGeom>
            <a:blipFill>
              <a:blip r:embed="rId2">
                <a:alphaModFix amt="25000"/>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18428653" y="9167494"/>
              <a:ext cx="9167494" cy="9167494"/>
            </a:xfrm>
            <a:custGeom>
              <a:avLst/>
              <a:gdLst/>
              <a:ahLst/>
              <a:cxnLst/>
              <a:rect r="r" b="b" t="t" l="l"/>
              <a:pathLst>
                <a:path h="9167494" w="9167494">
                  <a:moveTo>
                    <a:pt x="0" y="0"/>
                  </a:moveTo>
                  <a:lnTo>
                    <a:pt x="9167494" y="0"/>
                  </a:lnTo>
                  <a:lnTo>
                    <a:pt x="9167494" y="9167493"/>
                  </a:lnTo>
                  <a:lnTo>
                    <a:pt x="0" y="9167493"/>
                  </a:lnTo>
                  <a:lnTo>
                    <a:pt x="0" y="0"/>
                  </a:lnTo>
                  <a:close/>
                </a:path>
              </a:pathLst>
            </a:custGeom>
            <a:blipFill>
              <a:blip r:embed="rId2">
                <a:alphaModFix amt="25000"/>
                <a:extLst>
                  <a:ext uri="{96DAC541-7B7A-43D3-8B79-37D633B846F1}">
                    <asvg:svgBlip xmlns:asvg="http://schemas.microsoft.com/office/drawing/2016/SVG/main" r:embed="rId3"/>
                  </a:ext>
                </a:extLst>
              </a:blip>
              <a:stretch>
                <a:fillRect l="0" t="0" r="0" b="0"/>
              </a:stretch>
            </a:blipFill>
          </p:spPr>
        </p:sp>
      </p:grpSp>
      <p:grpSp>
        <p:nvGrpSpPr>
          <p:cNvPr name="Group 9" id="9"/>
          <p:cNvGrpSpPr/>
          <p:nvPr/>
        </p:nvGrpSpPr>
        <p:grpSpPr>
          <a:xfrm rot="0">
            <a:off x="2846155" y="2396354"/>
            <a:ext cx="12595690" cy="2747146"/>
            <a:chOff x="0" y="0"/>
            <a:chExt cx="3317383" cy="723528"/>
          </a:xfrm>
        </p:grpSpPr>
        <p:sp>
          <p:nvSpPr>
            <p:cNvPr name="Freeform 10" id="10"/>
            <p:cNvSpPr/>
            <p:nvPr/>
          </p:nvSpPr>
          <p:spPr>
            <a:xfrm flipH="false" flipV="false" rot="0">
              <a:off x="0" y="0"/>
              <a:ext cx="3317384" cy="723528"/>
            </a:xfrm>
            <a:custGeom>
              <a:avLst/>
              <a:gdLst/>
              <a:ahLst/>
              <a:cxnLst/>
              <a:rect r="r" b="b" t="t" l="l"/>
              <a:pathLst>
                <a:path h="723528" w="3317384">
                  <a:moveTo>
                    <a:pt x="31347" y="0"/>
                  </a:moveTo>
                  <a:lnTo>
                    <a:pt x="3286037" y="0"/>
                  </a:lnTo>
                  <a:cubicBezTo>
                    <a:pt x="3303349" y="0"/>
                    <a:pt x="3317384" y="14035"/>
                    <a:pt x="3317384" y="31347"/>
                  </a:cubicBezTo>
                  <a:lnTo>
                    <a:pt x="3317384" y="692181"/>
                  </a:lnTo>
                  <a:cubicBezTo>
                    <a:pt x="3317384" y="700495"/>
                    <a:pt x="3314081" y="708468"/>
                    <a:pt x="3308202" y="714347"/>
                  </a:cubicBezTo>
                  <a:cubicBezTo>
                    <a:pt x="3302324" y="720225"/>
                    <a:pt x="3294350" y="723528"/>
                    <a:pt x="3286037" y="723528"/>
                  </a:cubicBezTo>
                  <a:lnTo>
                    <a:pt x="31347" y="723528"/>
                  </a:lnTo>
                  <a:cubicBezTo>
                    <a:pt x="14035" y="723528"/>
                    <a:pt x="0" y="709494"/>
                    <a:pt x="0" y="692181"/>
                  </a:cubicBezTo>
                  <a:lnTo>
                    <a:pt x="0" y="31347"/>
                  </a:lnTo>
                  <a:cubicBezTo>
                    <a:pt x="0" y="23033"/>
                    <a:pt x="3303" y="15060"/>
                    <a:pt x="9181" y="9181"/>
                  </a:cubicBezTo>
                  <a:cubicBezTo>
                    <a:pt x="15060" y="3303"/>
                    <a:pt x="23033" y="0"/>
                    <a:pt x="31347" y="0"/>
                  </a:cubicBezTo>
                  <a:close/>
                </a:path>
              </a:pathLst>
            </a:custGeom>
            <a:solidFill>
              <a:srgbClr val="FFF5DF"/>
            </a:solidFill>
          </p:spPr>
        </p:sp>
        <p:sp>
          <p:nvSpPr>
            <p:cNvPr name="TextBox 11" id="11"/>
            <p:cNvSpPr txBox="true"/>
            <p:nvPr/>
          </p:nvSpPr>
          <p:spPr>
            <a:xfrm>
              <a:off x="0" y="-38100"/>
              <a:ext cx="3317383" cy="761628"/>
            </a:xfrm>
            <a:prstGeom prst="rect">
              <a:avLst/>
            </a:prstGeom>
          </p:spPr>
          <p:txBody>
            <a:bodyPr anchor="ctr" rtlCol="false" tIns="50800" lIns="50800" bIns="50800" rIns="50800"/>
            <a:lstStyle/>
            <a:p>
              <a:pPr algn="ctr">
                <a:lnSpc>
                  <a:spcPts val="2659"/>
                </a:lnSpc>
                <a:spcBef>
                  <a:spcPct val="0"/>
                </a:spcBef>
              </a:pPr>
            </a:p>
          </p:txBody>
        </p:sp>
      </p:grpSp>
      <p:grpSp>
        <p:nvGrpSpPr>
          <p:cNvPr name="Group 12" id="12"/>
          <p:cNvGrpSpPr/>
          <p:nvPr/>
        </p:nvGrpSpPr>
        <p:grpSpPr>
          <a:xfrm rot="0">
            <a:off x="538648" y="5468292"/>
            <a:ext cx="16972918" cy="4818708"/>
            <a:chOff x="0" y="0"/>
            <a:chExt cx="4470233" cy="1269125"/>
          </a:xfrm>
        </p:grpSpPr>
        <p:sp>
          <p:nvSpPr>
            <p:cNvPr name="Freeform 13" id="13"/>
            <p:cNvSpPr/>
            <p:nvPr/>
          </p:nvSpPr>
          <p:spPr>
            <a:xfrm flipH="false" flipV="false" rot="0">
              <a:off x="0" y="0"/>
              <a:ext cx="4470233" cy="1269125"/>
            </a:xfrm>
            <a:custGeom>
              <a:avLst/>
              <a:gdLst/>
              <a:ahLst/>
              <a:cxnLst/>
              <a:rect r="r" b="b" t="t" l="l"/>
              <a:pathLst>
                <a:path h="1269125" w="4470233">
                  <a:moveTo>
                    <a:pt x="23263" y="0"/>
                  </a:moveTo>
                  <a:lnTo>
                    <a:pt x="4446970" y="0"/>
                  </a:lnTo>
                  <a:cubicBezTo>
                    <a:pt x="4459818" y="0"/>
                    <a:pt x="4470233" y="10415"/>
                    <a:pt x="4470233" y="23263"/>
                  </a:cubicBezTo>
                  <a:lnTo>
                    <a:pt x="4470233" y="1245862"/>
                  </a:lnTo>
                  <a:cubicBezTo>
                    <a:pt x="4470233" y="1252032"/>
                    <a:pt x="4467782" y="1257949"/>
                    <a:pt x="4463420" y="1262311"/>
                  </a:cubicBezTo>
                  <a:cubicBezTo>
                    <a:pt x="4459057" y="1266674"/>
                    <a:pt x="4453140" y="1269125"/>
                    <a:pt x="4446970" y="1269125"/>
                  </a:cubicBezTo>
                  <a:lnTo>
                    <a:pt x="23263" y="1269125"/>
                  </a:lnTo>
                  <a:cubicBezTo>
                    <a:pt x="10415" y="1269125"/>
                    <a:pt x="0" y="1258710"/>
                    <a:pt x="0" y="1245862"/>
                  </a:cubicBezTo>
                  <a:lnTo>
                    <a:pt x="0" y="23263"/>
                  </a:lnTo>
                  <a:cubicBezTo>
                    <a:pt x="0" y="10415"/>
                    <a:pt x="10415" y="0"/>
                    <a:pt x="23263" y="0"/>
                  </a:cubicBezTo>
                  <a:close/>
                </a:path>
              </a:pathLst>
            </a:custGeom>
            <a:solidFill>
              <a:srgbClr val="C1272D"/>
            </a:solidFill>
          </p:spPr>
        </p:sp>
        <p:sp>
          <p:nvSpPr>
            <p:cNvPr name="TextBox 14" id="14"/>
            <p:cNvSpPr txBox="true"/>
            <p:nvPr/>
          </p:nvSpPr>
          <p:spPr>
            <a:xfrm>
              <a:off x="0" y="-38100"/>
              <a:ext cx="4470233" cy="1307225"/>
            </a:xfrm>
            <a:prstGeom prst="rect">
              <a:avLst/>
            </a:prstGeom>
          </p:spPr>
          <p:txBody>
            <a:bodyPr anchor="ctr" rtlCol="false" tIns="50800" lIns="50800" bIns="50800" rIns="50800"/>
            <a:lstStyle/>
            <a:p>
              <a:pPr algn="ctr">
                <a:lnSpc>
                  <a:spcPts val="2659"/>
                </a:lnSpc>
                <a:spcBef>
                  <a:spcPct val="0"/>
                </a:spcBef>
              </a:pPr>
            </a:p>
          </p:txBody>
        </p:sp>
      </p:grpSp>
      <p:sp>
        <p:nvSpPr>
          <p:cNvPr name="Freeform 15" id="15"/>
          <p:cNvSpPr/>
          <p:nvPr/>
        </p:nvSpPr>
        <p:spPr>
          <a:xfrm flipH="false" flipV="false" rot="-1011141">
            <a:off x="-1746342" y="30687"/>
            <a:ext cx="6053256" cy="3026628"/>
          </a:xfrm>
          <a:custGeom>
            <a:avLst/>
            <a:gdLst/>
            <a:ahLst/>
            <a:cxnLst/>
            <a:rect r="r" b="b" t="t" l="l"/>
            <a:pathLst>
              <a:path h="3026628" w="6053256">
                <a:moveTo>
                  <a:pt x="0" y="0"/>
                </a:moveTo>
                <a:lnTo>
                  <a:pt x="6053255" y="0"/>
                </a:lnTo>
                <a:lnTo>
                  <a:pt x="6053255" y="3026627"/>
                </a:lnTo>
                <a:lnTo>
                  <a:pt x="0" y="3026627"/>
                </a:lnTo>
                <a:lnTo>
                  <a:pt x="0" y="0"/>
                </a:lnTo>
                <a:close/>
              </a:path>
            </a:pathLst>
          </a:custGeom>
          <a:blipFill>
            <a:blip r:embed="rId4"/>
            <a:stretch>
              <a:fillRect l="0" t="0" r="0" b="0"/>
            </a:stretch>
          </a:blipFill>
        </p:spPr>
      </p:sp>
      <p:sp>
        <p:nvSpPr>
          <p:cNvPr name="TextBox 16" id="16"/>
          <p:cNvSpPr txBox="true"/>
          <p:nvPr/>
        </p:nvSpPr>
        <p:spPr>
          <a:xfrm rot="0">
            <a:off x="-1546400" y="2345228"/>
            <a:ext cx="21073988" cy="2798272"/>
          </a:xfrm>
          <a:prstGeom prst="rect">
            <a:avLst/>
          </a:prstGeom>
        </p:spPr>
        <p:txBody>
          <a:bodyPr anchor="t" rtlCol="false" tIns="0" lIns="0" bIns="0" rIns="0">
            <a:spAutoFit/>
          </a:bodyPr>
          <a:lstStyle/>
          <a:p>
            <a:pPr algn="ctr">
              <a:lnSpc>
                <a:spcPts val="7511"/>
              </a:lnSpc>
            </a:pPr>
            <a:r>
              <a:rPr lang="en-US" sz="5365">
                <a:solidFill>
                  <a:srgbClr val="04243A"/>
                </a:solidFill>
                <a:latin typeface="Apricots"/>
                <a:ea typeface="Apricots"/>
                <a:cs typeface="Apricots"/>
                <a:sym typeface="Apricots"/>
              </a:rPr>
              <a:t>11. List the names of staff members who</a:t>
            </a:r>
          </a:p>
          <a:p>
            <a:pPr algn="ctr">
              <a:lnSpc>
                <a:spcPts val="7511"/>
              </a:lnSpc>
            </a:pPr>
            <a:r>
              <a:rPr lang="en-US" sz="5365">
                <a:solidFill>
                  <a:srgbClr val="04243A"/>
                </a:solidFill>
                <a:latin typeface="Apricots"/>
                <a:ea typeface="Apricots"/>
                <a:cs typeface="Apricots"/>
                <a:sym typeface="Apricots"/>
              </a:rPr>
              <a:t> have made more sales than the average</a:t>
            </a:r>
          </a:p>
          <a:p>
            <a:pPr algn="ctr">
              <a:lnSpc>
                <a:spcPts val="7511"/>
              </a:lnSpc>
            </a:pPr>
            <a:r>
              <a:rPr lang="en-US" sz="5365">
                <a:solidFill>
                  <a:srgbClr val="04243A"/>
                </a:solidFill>
                <a:latin typeface="Apricots"/>
                <a:ea typeface="Apricots"/>
                <a:cs typeface="Apricots"/>
                <a:sym typeface="Apricots"/>
              </a:rPr>
              <a:t> number of sales by all staff members.</a:t>
            </a:r>
          </a:p>
        </p:txBody>
      </p:sp>
      <p:sp>
        <p:nvSpPr>
          <p:cNvPr name="Freeform 17" id="17"/>
          <p:cNvSpPr/>
          <p:nvPr/>
        </p:nvSpPr>
        <p:spPr>
          <a:xfrm flipH="false" flipV="false" rot="1293525">
            <a:off x="13925859" y="30687"/>
            <a:ext cx="6053256" cy="3026628"/>
          </a:xfrm>
          <a:custGeom>
            <a:avLst/>
            <a:gdLst/>
            <a:ahLst/>
            <a:cxnLst/>
            <a:rect r="r" b="b" t="t" l="l"/>
            <a:pathLst>
              <a:path h="3026628" w="6053256">
                <a:moveTo>
                  <a:pt x="0" y="0"/>
                </a:moveTo>
                <a:lnTo>
                  <a:pt x="6053256" y="0"/>
                </a:lnTo>
                <a:lnTo>
                  <a:pt x="6053256" y="3026627"/>
                </a:lnTo>
                <a:lnTo>
                  <a:pt x="0" y="3026627"/>
                </a:lnTo>
                <a:lnTo>
                  <a:pt x="0" y="0"/>
                </a:lnTo>
                <a:close/>
              </a:path>
            </a:pathLst>
          </a:custGeom>
          <a:blipFill>
            <a:blip r:embed="rId4"/>
            <a:stretch>
              <a:fillRect l="0" t="0" r="0" b="0"/>
            </a:stretch>
          </a:blipFill>
        </p:spPr>
      </p:sp>
      <p:sp>
        <p:nvSpPr>
          <p:cNvPr name="Freeform 18" id="18"/>
          <p:cNvSpPr/>
          <p:nvPr/>
        </p:nvSpPr>
        <p:spPr>
          <a:xfrm flipH="false" flipV="false" rot="0">
            <a:off x="3826396" y="5688262"/>
            <a:ext cx="10328394" cy="4378768"/>
          </a:xfrm>
          <a:custGeom>
            <a:avLst/>
            <a:gdLst/>
            <a:ahLst/>
            <a:cxnLst/>
            <a:rect r="r" b="b" t="t" l="l"/>
            <a:pathLst>
              <a:path h="4378768" w="10328394">
                <a:moveTo>
                  <a:pt x="0" y="0"/>
                </a:moveTo>
                <a:lnTo>
                  <a:pt x="10328394" y="0"/>
                </a:lnTo>
                <a:lnTo>
                  <a:pt x="10328394" y="4378768"/>
                </a:lnTo>
                <a:lnTo>
                  <a:pt x="0" y="4378768"/>
                </a:lnTo>
                <a:lnTo>
                  <a:pt x="0" y="0"/>
                </a:lnTo>
                <a:close/>
              </a:path>
            </a:pathLst>
          </a:custGeom>
          <a:blipFill>
            <a:blip r:embed="rId5"/>
            <a:stretch>
              <a:fillRect l="0" t="0" r="0" b="0"/>
            </a:stretch>
          </a:blipFill>
        </p:spPr>
      </p:sp>
      <p:sp>
        <p:nvSpPr>
          <p:cNvPr name="Freeform 19" id="19"/>
          <p:cNvSpPr/>
          <p:nvPr/>
        </p:nvSpPr>
        <p:spPr>
          <a:xfrm flipH="false" flipV="false" rot="0">
            <a:off x="6288802" y="-714336"/>
            <a:ext cx="6954169" cy="3110690"/>
          </a:xfrm>
          <a:custGeom>
            <a:avLst/>
            <a:gdLst/>
            <a:ahLst/>
            <a:cxnLst/>
            <a:rect r="r" b="b" t="t" l="l"/>
            <a:pathLst>
              <a:path h="3110690" w="6954169">
                <a:moveTo>
                  <a:pt x="0" y="0"/>
                </a:moveTo>
                <a:lnTo>
                  <a:pt x="6954169" y="0"/>
                </a:lnTo>
                <a:lnTo>
                  <a:pt x="6954169" y="3110690"/>
                </a:lnTo>
                <a:lnTo>
                  <a:pt x="0" y="3110690"/>
                </a:lnTo>
                <a:lnTo>
                  <a:pt x="0" y="0"/>
                </a:lnTo>
                <a:close/>
              </a:path>
            </a:pathLst>
          </a:custGeom>
          <a:blipFill>
            <a:blip r:embed="rId6">
              <a:alphaModFix amt="57000"/>
            </a:blip>
            <a:stretch>
              <a:fillRect l="0" t="0" r="0" b="-17926"/>
            </a:stretch>
          </a:blipFill>
        </p:spPr>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04243A"/>
        </a:solidFill>
      </p:bgPr>
    </p:bg>
    <p:spTree>
      <p:nvGrpSpPr>
        <p:cNvPr id="1" name=""/>
        <p:cNvGrpSpPr/>
        <p:nvPr/>
      </p:nvGrpSpPr>
      <p:grpSpPr>
        <a:xfrm>
          <a:off x="0" y="0"/>
          <a:ext cx="0" cy="0"/>
          <a:chOff x="0" y="0"/>
          <a:chExt cx="0" cy="0"/>
        </a:xfrm>
      </p:grpSpPr>
      <p:grpSp>
        <p:nvGrpSpPr>
          <p:cNvPr name="Group 2" id="2"/>
          <p:cNvGrpSpPr/>
          <p:nvPr/>
        </p:nvGrpSpPr>
        <p:grpSpPr>
          <a:xfrm rot="0">
            <a:off x="0" y="-2403015"/>
            <a:ext cx="20697110" cy="13751241"/>
            <a:chOff x="0" y="0"/>
            <a:chExt cx="27596147" cy="18334987"/>
          </a:xfrm>
        </p:grpSpPr>
        <p:sp>
          <p:nvSpPr>
            <p:cNvPr name="Freeform 3" id="3"/>
            <p:cNvSpPr/>
            <p:nvPr/>
          </p:nvSpPr>
          <p:spPr>
            <a:xfrm flipH="false" flipV="false" rot="0">
              <a:off x="0" y="0"/>
              <a:ext cx="9167494" cy="9167494"/>
            </a:xfrm>
            <a:custGeom>
              <a:avLst/>
              <a:gdLst/>
              <a:ahLst/>
              <a:cxnLst/>
              <a:rect r="r" b="b" t="t" l="l"/>
              <a:pathLst>
                <a:path h="9167494" w="9167494">
                  <a:moveTo>
                    <a:pt x="0" y="0"/>
                  </a:moveTo>
                  <a:lnTo>
                    <a:pt x="9167494" y="0"/>
                  </a:lnTo>
                  <a:lnTo>
                    <a:pt x="9167494" y="9167494"/>
                  </a:lnTo>
                  <a:lnTo>
                    <a:pt x="0" y="9167494"/>
                  </a:lnTo>
                  <a:lnTo>
                    <a:pt x="0" y="0"/>
                  </a:lnTo>
                  <a:close/>
                </a:path>
              </a:pathLst>
            </a:custGeom>
            <a:blipFill>
              <a:blip r:embed="rId2">
                <a:alphaModFix amt="25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9214327" y="0"/>
              <a:ext cx="9167494" cy="9167494"/>
            </a:xfrm>
            <a:custGeom>
              <a:avLst/>
              <a:gdLst/>
              <a:ahLst/>
              <a:cxnLst/>
              <a:rect r="r" b="b" t="t" l="l"/>
              <a:pathLst>
                <a:path h="9167494" w="9167494">
                  <a:moveTo>
                    <a:pt x="0" y="0"/>
                  </a:moveTo>
                  <a:lnTo>
                    <a:pt x="9167493" y="0"/>
                  </a:lnTo>
                  <a:lnTo>
                    <a:pt x="9167493" y="9167494"/>
                  </a:lnTo>
                  <a:lnTo>
                    <a:pt x="0" y="9167494"/>
                  </a:lnTo>
                  <a:lnTo>
                    <a:pt x="0" y="0"/>
                  </a:lnTo>
                  <a:close/>
                </a:path>
              </a:pathLst>
            </a:custGeom>
            <a:blipFill>
              <a:blip r:embed="rId2">
                <a:alphaModFix amt="25000"/>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8428653" y="0"/>
              <a:ext cx="9167494" cy="9167494"/>
            </a:xfrm>
            <a:custGeom>
              <a:avLst/>
              <a:gdLst/>
              <a:ahLst/>
              <a:cxnLst/>
              <a:rect r="r" b="b" t="t" l="l"/>
              <a:pathLst>
                <a:path h="9167494" w="9167494">
                  <a:moveTo>
                    <a:pt x="0" y="0"/>
                  </a:moveTo>
                  <a:lnTo>
                    <a:pt x="9167494" y="0"/>
                  </a:lnTo>
                  <a:lnTo>
                    <a:pt x="9167494" y="9167494"/>
                  </a:lnTo>
                  <a:lnTo>
                    <a:pt x="0" y="9167494"/>
                  </a:lnTo>
                  <a:lnTo>
                    <a:pt x="0" y="0"/>
                  </a:lnTo>
                  <a:close/>
                </a:path>
              </a:pathLst>
            </a:custGeom>
            <a:blipFill>
              <a:blip r:embed="rId2">
                <a:alphaModFix amt="25000"/>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0" y="9167494"/>
              <a:ext cx="9167494" cy="9167494"/>
            </a:xfrm>
            <a:custGeom>
              <a:avLst/>
              <a:gdLst/>
              <a:ahLst/>
              <a:cxnLst/>
              <a:rect r="r" b="b" t="t" l="l"/>
              <a:pathLst>
                <a:path h="9167494" w="9167494">
                  <a:moveTo>
                    <a:pt x="0" y="0"/>
                  </a:moveTo>
                  <a:lnTo>
                    <a:pt x="9167494" y="0"/>
                  </a:lnTo>
                  <a:lnTo>
                    <a:pt x="9167494" y="9167493"/>
                  </a:lnTo>
                  <a:lnTo>
                    <a:pt x="0" y="9167493"/>
                  </a:lnTo>
                  <a:lnTo>
                    <a:pt x="0" y="0"/>
                  </a:lnTo>
                  <a:close/>
                </a:path>
              </a:pathLst>
            </a:custGeom>
            <a:blipFill>
              <a:blip r:embed="rId2">
                <a:alphaModFix amt="25000"/>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9214327" y="9167494"/>
              <a:ext cx="9167494" cy="9167494"/>
            </a:xfrm>
            <a:custGeom>
              <a:avLst/>
              <a:gdLst/>
              <a:ahLst/>
              <a:cxnLst/>
              <a:rect r="r" b="b" t="t" l="l"/>
              <a:pathLst>
                <a:path h="9167494" w="9167494">
                  <a:moveTo>
                    <a:pt x="0" y="0"/>
                  </a:moveTo>
                  <a:lnTo>
                    <a:pt x="9167493" y="0"/>
                  </a:lnTo>
                  <a:lnTo>
                    <a:pt x="9167493" y="9167493"/>
                  </a:lnTo>
                  <a:lnTo>
                    <a:pt x="0" y="9167493"/>
                  </a:lnTo>
                  <a:lnTo>
                    <a:pt x="0" y="0"/>
                  </a:lnTo>
                  <a:close/>
                </a:path>
              </a:pathLst>
            </a:custGeom>
            <a:blipFill>
              <a:blip r:embed="rId2">
                <a:alphaModFix amt="25000"/>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18428653" y="9167494"/>
              <a:ext cx="9167494" cy="9167494"/>
            </a:xfrm>
            <a:custGeom>
              <a:avLst/>
              <a:gdLst/>
              <a:ahLst/>
              <a:cxnLst/>
              <a:rect r="r" b="b" t="t" l="l"/>
              <a:pathLst>
                <a:path h="9167494" w="9167494">
                  <a:moveTo>
                    <a:pt x="0" y="0"/>
                  </a:moveTo>
                  <a:lnTo>
                    <a:pt x="9167494" y="0"/>
                  </a:lnTo>
                  <a:lnTo>
                    <a:pt x="9167494" y="9167493"/>
                  </a:lnTo>
                  <a:lnTo>
                    <a:pt x="0" y="9167493"/>
                  </a:lnTo>
                  <a:lnTo>
                    <a:pt x="0" y="0"/>
                  </a:lnTo>
                  <a:close/>
                </a:path>
              </a:pathLst>
            </a:custGeom>
            <a:blipFill>
              <a:blip r:embed="rId2">
                <a:alphaModFix amt="25000"/>
                <a:extLst>
                  <a:ext uri="{96DAC541-7B7A-43D3-8B79-37D633B846F1}">
                    <asvg:svgBlip xmlns:asvg="http://schemas.microsoft.com/office/drawing/2016/SVG/main" r:embed="rId3"/>
                  </a:ext>
                </a:extLst>
              </a:blip>
              <a:stretch>
                <a:fillRect l="0" t="0" r="0" b="0"/>
              </a:stretch>
            </a:blipFill>
          </p:spPr>
        </p:sp>
      </p:grpSp>
      <p:grpSp>
        <p:nvGrpSpPr>
          <p:cNvPr name="Group 9" id="9"/>
          <p:cNvGrpSpPr/>
          <p:nvPr/>
        </p:nvGrpSpPr>
        <p:grpSpPr>
          <a:xfrm rot="0">
            <a:off x="2846155" y="2396354"/>
            <a:ext cx="12595690" cy="2747146"/>
            <a:chOff x="0" y="0"/>
            <a:chExt cx="3317383" cy="723528"/>
          </a:xfrm>
        </p:grpSpPr>
        <p:sp>
          <p:nvSpPr>
            <p:cNvPr name="Freeform 10" id="10"/>
            <p:cNvSpPr/>
            <p:nvPr/>
          </p:nvSpPr>
          <p:spPr>
            <a:xfrm flipH="false" flipV="false" rot="0">
              <a:off x="0" y="0"/>
              <a:ext cx="3317384" cy="723528"/>
            </a:xfrm>
            <a:custGeom>
              <a:avLst/>
              <a:gdLst/>
              <a:ahLst/>
              <a:cxnLst/>
              <a:rect r="r" b="b" t="t" l="l"/>
              <a:pathLst>
                <a:path h="723528" w="3317384">
                  <a:moveTo>
                    <a:pt x="31347" y="0"/>
                  </a:moveTo>
                  <a:lnTo>
                    <a:pt x="3286037" y="0"/>
                  </a:lnTo>
                  <a:cubicBezTo>
                    <a:pt x="3303349" y="0"/>
                    <a:pt x="3317384" y="14035"/>
                    <a:pt x="3317384" y="31347"/>
                  </a:cubicBezTo>
                  <a:lnTo>
                    <a:pt x="3317384" y="692181"/>
                  </a:lnTo>
                  <a:cubicBezTo>
                    <a:pt x="3317384" y="700495"/>
                    <a:pt x="3314081" y="708468"/>
                    <a:pt x="3308202" y="714347"/>
                  </a:cubicBezTo>
                  <a:cubicBezTo>
                    <a:pt x="3302324" y="720225"/>
                    <a:pt x="3294350" y="723528"/>
                    <a:pt x="3286037" y="723528"/>
                  </a:cubicBezTo>
                  <a:lnTo>
                    <a:pt x="31347" y="723528"/>
                  </a:lnTo>
                  <a:cubicBezTo>
                    <a:pt x="14035" y="723528"/>
                    <a:pt x="0" y="709494"/>
                    <a:pt x="0" y="692181"/>
                  </a:cubicBezTo>
                  <a:lnTo>
                    <a:pt x="0" y="31347"/>
                  </a:lnTo>
                  <a:cubicBezTo>
                    <a:pt x="0" y="23033"/>
                    <a:pt x="3303" y="15060"/>
                    <a:pt x="9181" y="9181"/>
                  </a:cubicBezTo>
                  <a:cubicBezTo>
                    <a:pt x="15060" y="3303"/>
                    <a:pt x="23033" y="0"/>
                    <a:pt x="31347" y="0"/>
                  </a:cubicBezTo>
                  <a:close/>
                </a:path>
              </a:pathLst>
            </a:custGeom>
            <a:solidFill>
              <a:srgbClr val="FFF5DF"/>
            </a:solidFill>
          </p:spPr>
        </p:sp>
        <p:sp>
          <p:nvSpPr>
            <p:cNvPr name="TextBox 11" id="11"/>
            <p:cNvSpPr txBox="true"/>
            <p:nvPr/>
          </p:nvSpPr>
          <p:spPr>
            <a:xfrm>
              <a:off x="0" y="-38100"/>
              <a:ext cx="3317383" cy="761628"/>
            </a:xfrm>
            <a:prstGeom prst="rect">
              <a:avLst/>
            </a:prstGeom>
          </p:spPr>
          <p:txBody>
            <a:bodyPr anchor="ctr" rtlCol="false" tIns="50800" lIns="50800" bIns="50800" rIns="50800"/>
            <a:lstStyle/>
            <a:p>
              <a:pPr algn="ctr">
                <a:lnSpc>
                  <a:spcPts val="2659"/>
                </a:lnSpc>
                <a:spcBef>
                  <a:spcPct val="0"/>
                </a:spcBef>
              </a:pPr>
            </a:p>
          </p:txBody>
        </p:sp>
      </p:grpSp>
      <p:grpSp>
        <p:nvGrpSpPr>
          <p:cNvPr name="Group 12" id="12"/>
          <p:cNvGrpSpPr/>
          <p:nvPr/>
        </p:nvGrpSpPr>
        <p:grpSpPr>
          <a:xfrm rot="0">
            <a:off x="538648" y="5468292"/>
            <a:ext cx="16972918" cy="4818708"/>
            <a:chOff x="0" y="0"/>
            <a:chExt cx="4470233" cy="1269125"/>
          </a:xfrm>
        </p:grpSpPr>
        <p:sp>
          <p:nvSpPr>
            <p:cNvPr name="Freeform 13" id="13"/>
            <p:cNvSpPr/>
            <p:nvPr/>
          </p:nvSpPr>
          <p:spPr>
            <a:xfrm flipH="false" flipV="false" rot="0">
              <a:off x="0" y="0"/>
              <a:ext cx="4470233" cy="1269125"/>
            </a:xfrm>
            <a:custGeom>
              <a:avLst/>
              <a:gdLst/>
              <a:ahLst/>
              <a:cxnLst/>
              <a:rect r="r" b="b" t="t" l="l"/>
              <a:pathLst>
                <a:path h="1269125" w="4470233">
                  <a:moveTo>
                    <a:pt x="23263" y="0"/>
                  </a:moveTo>
                  <a:lnTo>
                    <a:pt x="4446970" y="0"/>
                  </a:lnTo>
                  <a:cubicBezTo>
                    <a:pt x="4459818" y="0"/>
                    <a:pt x="4470233" y="10415"/>
                    <a:pt x="4470233" y="23263"/>
                  </a:cubicBezTo>
                  <a:lnTo>
                    <a:pt x="4470233" y="1245862"/>
                  </a:lnTo>
                  <a:cubicBezTo>
                    <a:pt x="4470233" y="1252032"/>
                    <a:pt x="4467782" y="1257949"/>
                    <a:pt x="4463420" y="1262311"/>
                  </a:cubicBezTo>
                  <a:cubicBezTo>
                    <a:pt x="4459057" y="1266674"/>
                    <a:pt x="4453140" y="1269125"/>
                    <a:pt x="4446970" y="1269125"/>
                  </a:cubicBezTo>
                  <a:lnTo>
                    <a:pt x="23263" y="1269125"/>
                  </a:lnTo>
                  <a:cubicBezTo>
                    <a:pt x="10415" y="1269125"/>
                    <a:pt x="0" y="1258710"/>
                    <a:pt x="0" y="1245862"/>
                  </a:cubicBezTo>
                  <a:lnTo>
                    <a:pt x="0" y="23263"/>
                  </a:lnTo>
                  <a:cubicBezTo>
                    <a:pt x="0" y="10415"/>
                    <a:pt x="10415" y="0"/>
                    <a:pt x="23263" y="0"/>
                  </a:cubicBezTo>
                  <a:close/>
                </a:path>
              </a:pathLst>
            </a:custGeom>
            <a:solidFill>
              <a:srgbClr val="C1272D"/>
            </a:solidFill>
          </p:spPr>
        </p:sp>
        <p:sp>
          <p:nvSpPr>
            <p:cNvPr name="TextBox 14" id="14"/>
            <p:cNvSpPr txBox="true"/>
            <p:nvPr/>
          </p:nvSpPr>
          <p:spPr>
            <a:xfrm>
              <a:off x="0" y="-38100"/>
              <a:ext cx="4470233" cy="1307225"/>
            </a:xfrm>
            <a:prstGeom prst="rect">
              <a:avLst/>
            </a:prstGeom>
          </p:spPr>
          <p:txBody>
            <a:bodyPr anchor="ctr" rtlCol="false" tIns="50800" lIns="50800" bIns="50800" rIns="50800"/>
            <a:lstStyle/>
            <a:p>
              <a:pPr algn="ctr">
                <a:lnSpc>
                  <a:spcPts val="2659"/>
                </a:lnSpc>
                <a:spcBef>
                  <a:spcPct val="0"/>
                </a:spcBef>
              </a:pPr>
            </a:p>
          </p:txBody>
        </p:sp>
      </p:grpSp>
      <p:sp>
        <p:nvSpPr>
          <p:cNvPr name="Freeform 15" id="15"/>
          <p:cNvSpPr/>
          <p:nvPr/>
        </p:nvSpPr>
        <p:spPr>
          <a:xfrm flipH="false" flipV="false" rot="-1011141">
            <a:off x="-1746342" y="30687"/>
            <a:ext cx="6053256" cy="3026628"/>
          </a:xfrm>
          <a:custGeom>
            <a:avLst/>
            <a:gdLst/>
            <a:ahLst/>
            <a:cxnLst/>
            <a:rect r="r" b="b" t="t" l="l"/>
            <a:pathLst>
              <a:path h="3026628" w="6053256">
                <a:moveTo>
                  <a:pt x="0" y="0"/>
                </a:moveTo>
                <a:lnTo>
                  <a:pt x="6053255" y="0"/>
                </a:lnTo>
                <a:lnTo>
                  <a:pt x="6053255" y="3026627"/>
                </a:lnTo>
                <a:lnTo>
                  <a:pt x="0" y="3026627"/>
                </a:lnTo>
                <a:lnTo>
                  <a:pt x="0" y="0"/>
                </a:lnTo>
                <a:close/>
              </a:path>
            </a:pathLst>
          </a:custGeom>
          <a:blipFill>
            <a:blip r:embed="rId4"/>
            <a:stretch>
              <a:fillRect l="0" t="0" r="0" b="0"/>
            </a:stretch>
          </a:blipFill>
        </p:spPr>
      </p:sp>
      <p:sp>
        <p:nvSpPr>
          <p:cNvPr name="TextBox 16" id="16"/>
          <p:cNvSpPr txBox="true"/>
          <p:nvPr/>
        </p:nvSpPr>
        <p:spPr>
          <a:xfrm rot="0">
            <a:off x="-1546400" y="2308879"/>
            <a:ext cx="21073988" cy="2798272"/>
          </a:xfrm>
          <a:prstGeom prst="rect">
            <a:avLst/>
          </a:prstGeom>
        </p:spPr>
        <p:txBody>
          <a:bodyPr anchor="t" rtlCol="false" tIns="0" lIns="0" bIns="0" rIns="0">
            <a:spAutoFit/>
          </a:bodyPr>
          <a:lstStyle/>
          <a:p>
            <a:pPr algn="ctr">
              <a:lnSpc>
                <a:spcPts val="7511"/>
              </a:lnSpc>
            </a:pPr>
            <a:r>
              <a:rPr lang="en-US" sz="5365">
                <a:solidFill>
                  <a:srgbClr val="04243A"/>
                </a:solidFill>
                <a:latin typeface="Apricots"/>
                <a:ea typeface="Apricots"/>
                <a:cs typeface="Apricots"/>
                <a:sym typeface="Apricots"/>
              </a:rPr>
              <a:t>12. Identify the customers who have</a:t>
            </a:r>
          </a:p>
          <a:p>
            <a:pPr algn="ctr">
              <a:lnSpc>
                <a:spcPts val="7511"/>
              </a:lnSpc>
            </a:pPr>
            <a:r>
              <a:rPr lang="en-US" sz="5365">
                <a:solidFill>
                  <a:srgbClr val="04243A"/>
                </a:solidFill>
                <a:latin typeface="Apricots"/>
                <a:ea typeface="Apricots"/>
                <a:cs typeface="Apricots"/>
                <a:sym typeface="Apricots"/>
              </a:rPr>
              <a:t> ordered all types of products </a:t>
            </a:r>
          </a:p>
          <a:p>
            <a:pPr algn="ctr">
              <a:lnSpc>
                <a:spcPts val="7511"/>
              </a:lnSpc>
            </a:pPr>
            <a:r>
              <a:rPr lang="en-US" sz="5365">
                <a:solidFill>
                  <a:srgbClr val="04243A"/>
                </a:solidFill>
                <a:latin typeface="Apricots"/>
                <a:ea typeface="Apricots"/>
                <a:cs typeface="Apricots"/>
                <a:sym typeface="Apricots"/>
              </a:rPr>
              <a:t>( i.e, from every category).</a:t>
            </a:r>
          </a:p>
        </p:txBody>
      </p:sp>
      <p:sp>
        <p:nvSpPr>
          <p:cNvPr name="Freeform 17" id="17"/>
          <p:cNvSpPr/>
          <p:nvPr/>
        </p:nvSpPr>
        <p:spPr>
          <a:xfrm flipH="false" flipV="false" rot="1293525">
            <a:off x="13925859" y="30687"/>
            <a:ext cx="6053256" cy="3026628"/>
          </a:xfrm>
          <a:custGeom>
            <a:avLst/>
            <a:gdLst/>
            <a:ahLst/>
            <a:cxnLst/>
            <a:rect r="r" b="b" t="t" l="l"/>
            <a:pathLst>
              <a:path h="3026628" w="6053256">
                <a:moveTo>
                  <a:pt x="0" y="0"/>
                </a:moveTo>
                <a:lnTo>
                  <a:pt x="6053256" y="0"/>
                </a:lnTo>
                <a:lnTo>
                  <a:pt x="6053256" y="3026627"/>
                </a:lnTo>
                <a:lnTo>
                  <a:pt x="0" y="3026627"/>
                </a:lnTo>
                <a:lnTo>
                  <a:pt x="0" y="0"/>
                </a:lnTo>
                <a:close/>
              </a:path>
            </a:pathLst>
          </a:custGeom>
          <a:blipFill>
            <a:blip r:embed="rId4"/>
            <a:stretch>
              <a:fillRect l="0" t="0" r="0" b="0"/>
            </a:stretch>
          </a:blipFill>
        </p:spPr>
      </p:sp>
      <p:sp>
        <p:nvSpPr>
          <p:cNvPr name="Freeform 18" id="18"/>
          <p:cNvSpPr/>
          <p:nvPr/>
        </p:nvSpPr>
        <p:spPr>
          <a:xfrm flipH="false" flipV="false" rot="0">
            <a:off x="3855528" y="5547133"/>
            <a:ext cx="10576944" cy="4661026"/>
          </a:xfrm>
          <a:custGeom>
            <a:avLst/>
            <a:gdLst/>
            <a:ahLst/>
            <a:cxnLst/>
            <a:rect r="r" b="b" t="t" l="l"/>
            <a:pathLst>
              <a:path h="4661026" w="10576944">
                <a:moveTo>
                  <a:pt x="0" y="0"/>
                </a:moveTo>
                <a:lnTo>
                  <a:pt x="10576944" y="0"/>
                </a:lnTo>
                <a:lnTo>
                  <a:pt x="10576944" y="4661026"/>
                </a:lnTo>
                <a:lnTo>
                  <a:pt x="0" y="4661026"/>
                </a:lnTo>
                <a:lnTo>
                  <a:pt x="0" y="0"/>
                </a:lnTo>
                <a:close/>
              </a:path>
            </a:pathLst>
          </a:custGeom>
          <a:blipFill>
            <a:blip r:embed="rId5"/>
            <a:stretch>
              <a:fillRect l="0" t="0" r="0" b="0"/>
            </a:stretch>
          </a:blipFill>
        </p:spPr>
      </p:sp>
      <p:sp>
        <p:nvSpPr>
          <p:cNvPr name="Freeform 19" id="19"/>
          <p:cNvSpPr/>
          <p:nvPr/>
        </p:nvSpPr>
        <p:spPr>
          <a:xfrm flipH="false" flipV="false" rot="0">
            <a:off x="6288802" y="-714336"/>
            <a:ext cx="6954169" cy="3110690"/>
          </a:xfrm>
          <a:custGeom>
            <a:avLst/>
            <a:gdLst/>
            <a:ahLst/>
            <a:cxnLst/>
            <a:rect r="r" b="b" t="t" l="l"/>
            <a:pathLst>
              <a:path h="3110690" w="6954169">
                <a:moveTo>
                  <a:pt x="0" y="0"/>
                </a:moveTo>
                <a:lnTo>
                  <a:pt x="6954169" y="0"/>
                </a:lnTo>
                <a:lnTo>
                  <a:pt x="6954169" y="3110690"/>
                </a:lnTo>
                <a:lnTo>
                  <a:pt x="0" y="3110690"/>
                </a:lnTo>
                <a:lnTo>
                  <a:pt x="0" y="0"/>
                </a:lnTo>
                <a:close/>
              </a:path>
            </a:pathLst>
          </a:custGeom>
          <a:blipFill>
            <a:blip r:embed="rId6">
              <a:alphaModFix amt="57000"/>
            </a:blip>
            <a:stretch>
              <a:fillRect l="0" t="0" r="0" b="-17926"/>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4243A"/>
        </a:solidFill>
      </p:bgPr>
    </p:bg>
    <p:spTree>
      <p:nvGrpSpPr>
        <p:cNvPr id="1" name=""/>
        <p:cNvGrpSpPr/>
        <p:nvPr/>
      </p:nvGrpSpPr>
      <p:grpSpPr>
        <a:xfrm>
          <a:off x="0" y="0"/>
          <a:ext cx="0" cy="0"/>
          <a:chOff x="0" y="0"/>
          <a:chExt cx="0" cy="0"/>
        </a:xfrm>
      </p:grpSpPr>
      <p:grpSp>
        <p:nvGrpSpPr>
          <p:cNvPr name="Group 2" id="2"/>
          <p:cNvGrpSpPr/>
          <p:nvPr/>
        </p:nvGrpSpPr>
        <p:grpSpPr>
          <a:xfrm rot="0">
            <a:off x="-1204555" y="-1732120"/>
            <a:ext cx="20697110" cy="13751241"/>
            <a:chOff x="0" y="0"/>
            <a:chExt cx="27596147" cy="18334987"/>
          </a:xfrm>
        </p:grpSpPr>
        <p:sp>
          <p:nvSpPr>
            <p:cNvPr name="Freeform 3" id="3"/>
            <p:cNvSpPr/>
            <p:nvPr/>
          </p:nvSpPr>
          <p:spPr>
            <a:xfrm flipH="false" flipV="false" rot="0">
              <a:off x="0" y="0"/>
              <a:ext cx="9167494" cy="9167494"/>
            </a:xfrm>
            <a:custGeom>
              <a:avLst/>
              <a:gdLst/>
              <a:ahLst/>
              <a:cxnLst/>
              <a:rect r="r" b="b" t="t" l="l"/>
              <a:pathLst>
                <a:path h="9167494" w="9167494">
                  <a:moveTo>
                    <a:pt x="0" y="0"/>
                  </a:moveTo>
                  <a:lnTo>
                    <a:pt x="9167494" y="0"/>
                  </a:lnTo>
                  <a:lnTo>
                    <a:pt x="9167494" y="9167494"/>
                  </a:lnTo>
                  <a:lnTo>
                    <a:pt x="0" y="9167494"/>
                  </a:lnTo>
                  <a:lnTo>
                    <a:pt x="0" y="0"/>
                  </a:lnTo>
                  <a:close/>
                </a:path>
              </a:pathLst>
            </a:custGeom>
            <a:blipFill>
              <a:blip r:embed="rId2">
                <a:alphaModFix amt="25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9214327" y="0"/>
              <a:ext cx="9167494" cy="9167494"/>
            </a:xfrm>
            <a:custGeom>
              <a:avLst/>
              <a:gdLst/>
              <a:ahLst/>
              <a:cxnLst/>
              <a:rect r="r" b="b" t="t" l="l"/>
              <a:pathLst>
                <a:path h="9167494" w="9167494">
                  <a:moveTo>
                    <a:pt x="0" y="0"/>
                  </a:moveTo>
                  <a:lnTo>
                    <a:pt x="9167493" y="0"/>
                  </a:lnTo>
                  <a:lnTo>
                    <a:pt x="9167493" y="9167494"/>
                  </a:lnTo>
                  <a:lnTo>
                    <a:pt x="0" y="9167494"/>
                  </a:lnTo>
                  <a:lnTo>
                    <a:pt x="0" y="0"/>
                  </a:lnTo>
                  <a:close/>
                </a:path>
              </a:pathLst>
            </a:custGeom>
            <a:blipFill>
              <a:blip r:embed="rId2">
                <a:alphaModFix amt="25000"/>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8428653" y="0"/>
              <a:ext cx="9167494" cy="9167494"/>
            </a:xfrm>
            <a:custGeom>
              <a:avLst/>
              <a:gdLst/>
              <a:ahLst/>
              <a:cxnLst/>
              <a:rect r="r" b="b" t="t" l="l"/>
              <a:pathLst>
                <a:path h="9167494" w="9167494">
                  <a:moveTo>
                    <a:pt x="0" y="0"/>
                  </a:moveTo>
                  <a:lnTo>
                    <a:pt x="9167494" y="0"/>
                  </a:lnTo>
                  <a:lnTo>
                    <a:pt x="9167494" y="9167494"/>
                  </a:lnTo>
                  <a:lnTo>
                    <a:pt x="0" y="9167494"/>
                  </a:lnTo>
                  <a:lnTo>
                    <a:pt x="0" y="0"/>
                  </a:lnTo>
                  <a:close/>
                </a:path>
              </a:pathLst>
            </a:custGeom>
            <a:blipFill>
              <a:blip r:embed="rId2">
                <a:alphaModFix amt="25000"/>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0" y="9167494"/>
              <a:ext cx="9167494" cy="9167494"/>
            </a:xfrm>
            <a:custGeom>
              <a:avLst/>
              <a:gdLst/>
              <a:ahLst/>
              <a:cxnLst/>
              <a:rect r="r" b="b" t="t" l="l"/>
              <a:pathLst>
                <a:path h="9167494" w="9167494">
                  <a:moveTo>
                    <a:pt x="0" y="0"/>
                  </a:moveTo>
                  <a:lnTo>
                    <a:pt x="9167494" y="0"/>
                  </a:lnTo>
                  <a:lnTo>
                    <a:pt x="9167494" y="9167493"/>
                  </a:lnTo>
                  <a:lnTo>
                    <a:pt x="0" y="9167493"/>
                  </a:lnTo>
                  <a:lnTo>
                    <a:pt x="0" y="0"/>
                  </a:lnTo>
                  <a:close/>
                </a:path>
              </a:pathLst>
            </a:custGeom>
            <a:blipFill>
              <a:blip r:embed="rId2">
                <a:alphaModFix amt="25000"/>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9214327" y="9167494"/>
              <a:ext cx="9167494" cy="9167494"/>
            </a:xfrm>
            <a:custGeom>
              <a:avLst/>
              <a:gdLst/>
              <a:ahLst/>
              <a:cxnLst/>
              <a:rect r="r" b="b" t="t" l="l"/>
              <a:pathLst>
                <a:path h="9167494" w="9167494">
                  <a:moveTo>
                    <a:pt x="0" y="0"/>
                  </a:moveTo>
                  <a:lnTo>
                    <a:pt x="9167493" y="0"/>
                  </a:lnTo>
                  <a:lnTo>
                    <a:pt x="9167493" y="9167493"/>
                  </a:lnTo>
                  <a:lnTo>
                    <a:pt x="0" y="9167493"/>
                  </a:lnTo>
                  <a:lnTo>
                    <a:pt x="0" y="0"/>
                  </a:lnTo>
                  <a:close/>
                </a:path>
              </a:pathLst>
            </a:custGeom>
            <a:blipFill>
              <a:blip r:embed="rId2">
                <a:alphaModFix amt="25000"/>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18428653" y="9167494"/>
              <a:ext cx="9167494" cy="9167494"/>
            </a:xfrm>
            <a:custGeom>
              <a:avLst/>
              <a:gdLst/>
              <a:ahLst/>
              <a:cxnLst/>
              <a:rect r="r" b="b" t="t" l="l"/>
              <a:pathLst>
                <a:path h="9167494" w="9167494">
                  <a:moveTo>
                    <a:pt x="0" y="0"/>
                  </a:moveTo>
                  <a:lnTo>
                    <a:pt x="9167494" y="0"/>
                  </a:lnTo>
                  <a:lnTo>
                    <a:pt x="9167494" y="9167493"/>
                  </a:lnTo>
                  <a:lnTo>
                    <a:pt x="0" y="9167493"/>
                  </a:lnTo>
                  <a:lnTo>
                    <a:pt x="0" y="0"/>
                  </a:lnTo>
                  <a:close/>
                </a:path>
              </a:pathLst>
            </a:custGeom>
            <a:blipFill>
              <a:blip r:embed="rId2">
                <a:alphaModFix amt="25000"/>
                <a:extLst>
                  <a:ext uri="{96DAC541-7B7A-43D3-8B79-37D633B846F1}">
                    <asvg:svgBlip xmlns:asvg="http://schemas.microsoft.com/office/drawing/2016/SVG/main" r:embed="rId3"/>
                  </a:ext>
                </a:extLst>
              </a:blip>
              <a:stretch>
                <a:fillRect l="0" t="0" r="0" b="0"/>
              </a:stretch>
            </a:blipFill>
          </p:spPr>
        </p:sp>
      </p:grpSp>
      <p:grpSp>
        <p:nvGrpSpPr>
          <p:cNvPr name="Group 9" id="9"/>
          <p:cNvGrpSpPr/>
          <p:nvPr/>
        </p:nvGrpSpPr>
        <p:grpSpPr>
          <a:xfrm rot="0">
            <a:off x="1976469" y="1028700"/>
            <a:ext cx="14335062" cy="8229600"/>
            <a:chOff x="0" y="0"/>
            <a:chExt cx="3775489" cy="2167467"/>
          </a:xfrm>
        </p:grpSpPr>
        <p:sp>
          <p:nvSpPr>
            <p:cNvPr name="Freeform 10" id="10"/>
            <p:cNvSpPr/>
            <p:nvPr/>
          </p:nvSpPr>
          <p:spPr>
            <a:xfrm flipH="false" flipV="false" rot="0">
              <a:off x="0" y="0"/>
              <a:ext cx="3775489" cy="2167467"/>
            </a:xfrm>
            <a:custGeom>
              <a:avLst/>
              <a:gdLst/>
              <a:ahLst/>
              <a:cxnLst/>
              <a:rect r="r" b="b" t="t" l="l"/>
              <a:pathLst>
                <a:path h="2167467" w="3775489">
                  <a:moveTo>
                    <a:pt x="27544" y="0"/>
                  </a:moveTo>
                  <a:lnTo>
                    <a:pt x="3747946" y="0"/>
                  </a:lnTo>
                  <a:cubicBezTo>
                    <a:pt x="3755251" y="0"/>
                    <a:pt x="3762257" y="2902"/>
                    <a:pt x="3767422" y="8067"/>
                  </a:cubicBezTo>
                  <a:cubicBezTo>
                    <a:pt x="3772588" y="13233"/>
                    <a:pt x="3775489" y="20239"/>
                    <a:pt x="3775489" y="27544"/>
                  </a:cubicBezTo>
                  <a:lnTo>
                    <a:pt x="3775489" y="2139923"/>
                  </a:lnTo>
                  <a:cubicBezTo>
                    <a:pt x="3775489" y="2147228"/>
                    <a:pt x="3772588" y="2154234"/>
                    <a:pt x="3767422" y="2159399"/>
                  </a:cubicBezTo>
                  <a:cubicBezTo>
                    <a:pt x="3762257" y="2164565"/>
                    <a:pt x="3755251" y="2167467"/>
                    <a:pt x="3747946" y="2167467"/>
                  </a:cubicBezTo>
                  <a:lnTo>
                    <a:pt x="27544" y="2167467"/>
                  </a:lnTo>
                  <a:cubicBezTo>
                    <a:pt x="20239" y="2167467"/>
                    <a:pt x="13233" y="2164565"/>
                    <a:pt x="8067" y="2159399"/>
                  </a:cubicBezTo>
                  <a:cubicBezTo>
                    <a:pt x="2902" y="2154234"/>
                    <a:pt x="0" y="2147228"/>
                    <a:pt x="0" y="2139923"/>
                  </a:cubicBezTo>
                  <a:lnTo>
                    <a:pt x="0" y="27544"/>
                  </a:lnTo>
                  <a:cubicBezTo>
                    <a:pt x="0" y="20239"/>
                    <a:pt x="2902" y="13233"/>
                    <a:pt x="8067" y="8067"/>
                  </a:cubicBezTo>
                  <a:cubicBezTo>
                    <a:pt x="13233" y="2902"/>
                    <a:pt x="20239" y="0"/>
                    <a:pt x="27544" y="0"/>
                  </a:cubicBezTo>
                  <a:close/>
                </a:path>
              </a:pathLst>
            </a:custGeom>
            <a:solidFill>
              <a:srgbClr val="925F64"/>
            </a:solidFill>
            <a:ln cap="rnd">
              <a:noFill/>
              <a:prstDash val="sysDot"/>
              <a:round/>
            </a:ln>
          </p:spPr>
        </p:sp>
        <p:sp>
          <p:nvSpPr>
            <p:cNvPr name="TextBox 11" id="11"/>
            <p:cNvSpPr txBox="true"/>
            <p:nvPr/>
          </p:nvSpPr>
          <p:spPr>
            <a:xfrm>
              <a:off x="0" y="-38100"/>
              <a:ext cx="3775489" cy="2205567"/>
            </a:xfrm>
            <a:prstGeom prst="rect">
              <a:avLst/>
            </a:prstGeom>
          </p:spPr>
          <p:txBody>
            <a:bodyPr anchor="ctr" rtlCol="false" tIns="50800" lIns="50800" bIns="50800" rIns="50800"/>
            <a:lstStyle/>
            <a:p>
              <a:pPr algn="ctr">
                <a:lnSpc>
                  <a:spcPts val="2659"/>
                </a:lnSpc>
                <a:spcBef>
                  <a:spcPct val="0"/>
                </a:spcBef>
              </a:pPr>
            </a:p>
          </p:txBody>
        </p:sp>
      </p:grpSp>
      <p:grpSp>
        <p:nvGrpSpPr>
          <p:cNvPr name="Group 12" id="12"/>
          <p:cNvGrpSpPr/>
          <p:nvPr/>
        </p:nvGrpSpPr>
        <p:grpSpPr>
          <a:xfrm rot="0">
            <a:off x="2218470" y="1301006"/>
            <a:ext cx="13820706" cy="7684988"/>
            <a:chOff x="0" y="0"/>
            <a:chExt cx="3640021" cy="2024030"/>
          </a:xfrm>
        </p:grpSpPr>
        <p:sp>
          <p:nvSpPr>
            <p:cNvPr name="Freeform 13" id="13"/>
            <p:cNvSpPr/>
            <p:nvPr/>
          </p:nvSpPr>
          <p:spPr>
            <a:xfrm flipH="false" flipV="false" rot="0">
              <a:off x="0" y="0"/>
              <a:ext cx="3640021" cy="2024030"/>
            </a:xfrm>
            <a:custGeom>
              <a:avLst/>
              <a:gdLst/>
              <a:ahLst/>
              <a:cxnLst/>
              <a:rect r="r" b="b" t="t" l="l"/>
              <a:pathLst>
                <a:path h="2024030" w="3640021">
                  <a:moveTo>
                    <a:pt x="28569" y="0"/>
                  </a:moveTo>
                  <a:lnTo>
                    <a:pt x="3611453" y="0"/>
                  </a:lnTo>
                  <a:cubicBezTo>
                    <a:pt x="3619029" y="0"/>
                    <a:pt x="3626296" y="3010"/>
                    <a:pt x="3631654" y="8368"/>
                  </a:cubicBezTo>
                  <a:cubicBezTo>
                    <a:pt x="3637011" y="13725"/>
                    <a:pt x="3640021" y="20992"/>
                    <a:pt x="3640021" y="28569"/>
                  </a:cubicBezTo>
                  <a:lnTo>
                    <a:pt x="3640021" y="1995461"/>
                  </a:lnTo>
                  <a:cubicBezTo>
                    <a:pt x="3640021" y="2003038"/>
                    <a:pt x="3637011" y="2010305"/>
                    <a:pt x="3631654" y="2015662"/>
                  </a:cubicBezTo>
                  <a:cubicBezTo>
                    <a:pt x="3626296" y="2021020"/>
                    <a:pt x="3619029" y="2024030"/>
                    <a:pt x="3611453" y="2024030"/>
                  </a:cubicBezTo>
                  <a:lnTo>
                    <a:pt x="28569" y="2024030"/>
                  </a:lnTo>
                  <a:cubicBezTo>
                    <a:pt x="20992" y="2024030"/>
                    <a:pt x="13725" y="2021020"/>
                    <a:pt x="8368" y="2015662"/>
                  </a:cubicBezTo>
                  <a:cubicBezTo>
                    <a:pt x="3010" y="2010305"/>
                    <a:pt x="0" y="2003038"/>
                    <a:pt x="0" y="1995461"/>
                  </a:cubicBezTo>
                  <a:lnTo>
                    <a:pt x="0" y="28569"/>
                  </a:lnTo>
                  <a:cubicBezTo>
                    <a:pt x="0" y="20992"/>
                    <a:pt x="3010" y="13725"/>
                    <a:pt x="8368" y="8368"/>
                  </a:cubicBezTo>
                  <a:cubicBezTo>
                    <a:pt x="13725" y="3010"/>
                    <a:pt x="20992" y="0"/>
                    <a:pt x="28569" y="0"/>
                  </a:cubicBezTo>
                  <a:close/>
                </a:path>
              </a:pathLst>
            </a:custGeom>
            <a:solidFill>
              <a:srgbClr val="000000">
                <a:alpha val="0"/>
              </a:srgbClr>
            </a:solidFill>
            <a:ln w="419100" cap="rnd">
              <a:solidFill>
                <a:srgbClr val="E9BB6D"/>
              </a:solidFill>
              <a:prstDash val="sysDot"/>
              <a:round/>
            </a:ln>
          </p:spPr>
        </p:sp>
        <p:sp>
          <p:nvSpPr>
            <p:cNvPr name="TextBox 14" id="14"/>
            <p:cNvSpPr txBox="true"/>
            <p:nvPr/>
          </p:nvSpPr>
          <p:spPr>
            <a:xfrm>
              <a:off x="0" y="-38100"/>
              <a:ext cx="3640021" cy="2062130"/>
            </a:xfrm>
            <a:prstGeom prst="rect">
              <a:avLst/>
            </a:prstGeom>
          </p:spPr>
          <p:txBody>
            <a:bodyPr anchor="ctr" rtlCol="false" tIns="50800" lIns="50800" bIns="50800" rIns="50800"/>
            <a:lstStyle/>
            <a:p>
              <a:pPr algn="ctr">
                <a:lnSpc>
                  <a:spcPts val="2659"/>
                </a:lnSpc>
                <a:spcBef>
                  <a:spcPct val="0"/>
                </a:spcBef>
              </a:pPr>
            </a:p>
          </p:txBody>
        </p:sp>
      </p:grpSp>
      <p:grpSp>
        <p:nvGrpSpPr>
          <p:cNvPr name="Group 15" id="15"/>
          <p:cNvGrpSpPr/>
          <p:nvPr/>
        </p:nvGrpSpPr>
        <p:grpSpPr>
          <a:xfrm rot="0">
            <a:off x="2873522" y="1982336"/>
            <a:ext cx="12552280" cy="6390101"/>
            <a:chOff x="0" y="0"/>
            <a:chExt cx="3305950" cy="1682990"/>
          </a:xfrm>
        </p:grpSpPr>
        <p:sp>
          <p:nvSpPr>
            <p:cNvPr name="Freeform 16" id="16"/>
            <p:cNvSpPr/>
            <p:nvPr/>
          </p:nvSpPr>
          <p:spPr>
            <a:xfrm flipH="false" flipV="false" rot="0">
              <a:off x="0" y="0"/>
              <a:ext cx="3305950" cy="1682990"/>
            </a:xfrm>
            <a:custGeom>
              <a:avLst/>
              <a:gdLst/>
              <a:ahLst/>
              <a:cxnLst/>
              <a:rect r="r" b="b" t="t" l="l"/>
              <a:pathLst>
                <a:path h="1682990" w="3305950">
                  <a:moveTo>
                    <a:pt x="31455" y="0"/>
                  </a:moveTo>
                  <a:lnTo>
                    <a:pt x="3274495" y="0"/>
                  </a:lnTo>
                  <a:cubicBezTo>
                    <a:pt x="3282837" y="0"/>
                    <a:pt x="3290838" y="3314"/>
                    <a:pt x="3296737" y="9213"/>
                  </a:cubicBezTo>
                  <a:cubicBezTo>
                    <a:pt x="3302636" y="15112"/>
                    <a:pt x="3305950" y="23113"/>
                    <a:pt x="3305950" y="31455"/>
                  </a:cubicBezTo>
                  <a:lnTo>
                    <a:pt x="3305950" y="1651534"/>
                  </a:lnTo>
                  <a:cubicBezTo>
                    <a:pt x="3305950" y="1668907"/>
                    <a:pt x="3291867" y="1682990"/>
                    <a:pt x="3274495" y="1682990"/>
                  </a:cubicBezTo>
                  <a:lnTo>
                    <a:pt x="31455" y="1682990"/>
                  </a:lnTo>
                  <a:cubicBezTo>
                    <a:pt x="23113" y="1682990"/>
                    <a:pt x="15112" y="1679676"/>
                    <a:pt x="9213" y="1673777"/>
                  </a:cubicBezTo>
                  <a:cubicBezTo>
                    <a:pt x="3314" y="1667878"/>
                    <a:pt x="0" y="1659877"/>
                    <a:pt x="0" y="1651534"/>
                  </a:cubicBezTo>
                  <a:lnTo>
                    <a:pt x="0" y="31455"/>
                  </a:lnTo>
                  <a:cubicBezTo>
                    <a:pt x="0" y="23113"/>
                    <a:pt x="3314" y="15112"/>
                    <a:pt x="9213" y="9213"/>
                  </a:cubicBezTo>
                  <a:cubicBezTo>
                    <a:pt x="15112" y="3314"/>
                    <a:pt x="23113" y="0"/>
                    <a:pt x="31455" y="0"/>
                  </a:cubicBezTo>
                  <a:close/>
                </a:path>
              </a:pathLst>
            </a:custGeom>
            <a:solidFill>
              <a:srgbClr val="C1272D"/>
            </a:solidFill>
          </p:spPr>
        </p:sp>
        <p:sp>
          <p:nvSpPr>
            <p:cNvPr name="TextBox 17" id="17"/>
            <p:cNvSpPr txBox="true"/>
            <p:nvPr/>
          </p:nvSpPr>
          <p:spPr>
            <a:xfrm>
              <a:off x="0" y="-38100"/>
              <a:ext cx="3305950" cy="1721090"/>
            </a:xfrm>
            <a:prstGeom prst="rect">
              <a:avLst/>
            </a:prstGeom>
          </p:spPr>
          <p:txBody>
            <a:bodyPr anchor="ctr" rtlCol="false" tIns="50800" lIns="50800" bIns="50800" rIns="50800"/>
            <a:lstStyle/>
            <a:p>
              <a:pPr algn="ctr">
                <a:lnSpc>
                  <a:spcPts val="2659"/>
                </a:lnSpc>
                <a:spcBef>
                  <a:spcPct val="0"/>
                </a:spcBef>
              </a:pPr>
            </a:p>
          </p:txBody>
        </p:sp>
      </p:grpSp>
      <p:sp>
        <p:nvSpPr>
          <p:cNvPr name="Freeform 18" id="18"/>
          <p:cNvSpPr/>
          <p:nvPr/>
        </p:nvSpPr>
        <p:spPr>
          <a:xfrm flipH="false" flipV="false" rot="0">
            <a:off x="4667514" y="2619549"/>
            <a:ext cx="9569484" cy="5047903"/>
          </a:xfrm>
          <a:custGeom>
            <a:avLst/>
            <a:gdLst/>
            <a:ahLst/>
            <a:cxnLst/>
            <a:rect r="r" b="b" t="t" l="l"/>
            <a:pathLst>
              <a:path h="5047903" w="9569484">
                <a:moveTo>
                  <a:pt x="0" y="0"/>
                </a:moveTo>
                <a:lnTo>
                  <a:pt x="9569483" y="0"/>
                </a:lnTo>
                <a:lnTo>
                  <a:pt x="9569483" y="5047902"/>
                </a:lnTo>
                <a:lnTo>
                  <a:pt x="0" y="5047902"/>
                </a:lnTo>
                <a:lnTo>
                  <a:pt x="0" y="0"/>
                </a:lnTo>
                <a:close/>
              </a:path>
            </a:pathLst>
          </a:custGeom>
          <a:blipFill>
            <a:blip r:embed="rId4">
              <a:alphaModFix amt="12000"/>
            </a:blip>
            <a:stretch>
              <a:fillRect l="0" t="0" r="0" b="0"/>
            </a:stretch>
          </a:blipFill>
        </p:spPr>
      </p:sp>
      <p:sp>
        <p:nvSpPr>
          <p:cNvPr name="TextBox 19" id="19"/>
          <p:cNvSpPr txBox="true"/>
          <p:nvPr/>
        </p:nvSpPr>
        <p:spPr>
          <a:xfrm rot="0">
            <a:off x="4667514" y="2005599"/>
            <a:ext cx="7975023" cy="1377950"/>
          </a:xfrm>
          <a:prstGeom prst="rect">
            <a:avLst/>
          </a:prstGeom>
        </p:spPr>
        <p:txBody>
          <a:bodyPr anchor="t" rtlCol="false" tIns="0" lIns="0" bIns="0" rIns="0">
            <a:spAutoFit/>
          </a:bodyPr>
          <a:lstStyle/>
          <a:p>
            <a:pPr algn="ctr">
              <a:lnSpc>
                <a:spcPts val="5350"/>
              </a:lnSpc>
            </a:pPr>
            <a:r>
              <a:rPr lang="en-US" sz="5000">
                <a:solidFill>
                  <a:srgbClr val="E9BB6D"/>
                </a:solidFill>
                <a:latin typeface="Boulder"/>
                <a:ea typeface="Boulder"/>
                <a:cs typeface="Boulder"/>
                <a:sym typeface="Boulder"/>
              </a:rPr>
              <a:t>IntrODuction to jenson usa</a:t>
            </a:r>
          </a:p>
        </p:txBody>
      </p:sp>
      <p:sp>
        <p:nvSpPr>
          <p:cNvPr name="TextBox 20" id="20"/>
          <p:cNvSpPr txBox="true"/>
          <p:nvPr/>
        </p:nvSpPr>
        <p:spPr>
          <a:xfrm rot="0">
            <a:off x="2601167" y="3450225"/>
            <a:ext cx="12824635" cy="4891082"/>
          </a:xfrm>
          <a:prstGeom prst="rect">
            <a:avLst/>
          </a:prstGeom>
        </p:spPr>
        <p:txBody>
          <a:bodyPr anchor="t" rtlCol="false" tIns="0" lIns="0" bIns="0" rIns="0">
            <a:spAutoFit/>
          </a:bodyPr>
          <a:lstStyle/>
          <a:p>
            <a:pPr algn="ctr">
              <a:lnSpc>
                <a:spcPts val="6403"/>
              </a:lnSpc>
            </a:pPr>
            <a:r>
              <a:rPr lang="en-US" sz="6098">
                <a:solidFill>
                  <a:srgbClr val="000000"/>
                </a:solidFill>
                <a:latin typeface="Selima"/>
                <a:ea typeface="Selima"/>
                <a:cs typeface="Selima"/>
                <a:sym typeface="Selima"/>
              </a:rPr>
              <a:t>-Jenson USA is a leading online cycling store in the U.S,operating for over 25   years.</a:t>
            </a:r>
          </a:p>
          <a:p>
            <a:pPr algn="ctr">
              <a:lnSpc>
                <a:spcPts val="6403"/>
              </a:lnSpc>
            </a:pPr>
            <a:r>
              <a:rPr lang="en-US" sz="6098">
                <a:solidFill>
                  <a:srgbClr val="000000"/>
                </a:solidFill>
                <a:latin typeface="Selima"/>
                <a:ea typeface="Selima"/>
                <a:cs typeface="Selima"/>
                <a:sym typeface="Selima"/>
              </a:rPr>
              <a:t>-Founded in 1994.</a:t>
            </a:r>
          </a:p>
          <a:p>
            <a:pPr algn="ctr">
              <a:lnSpc>
                <a:spcPts val="6403"/>
              </a:lnSpc>
            </a:pPr>
            <a:r>
              <a:rPr lang="en-US" sz="6098">
                <a:solidFill>
                  <a:srgbClr val="000000"/>
                </a:solidFill>
                <a:latin typeface="Selima"/>
                <a:ea typeface="Selima"/>
                <a:cs typeface="Selima"/>
                <a:sym typeface="Selima"/>
              </a:rPr>
              <a:t>-Founder and CEO-Michael Cachat.</a:t>
            </a:r>
          </a:p>
          <a:p>
            <a:pPr algn="ctr">
              <a:lnSpc>
                <a:spcPts val="6403"/>
              </a:lnSpc>
            </a:pPr>
            <a:r>
              <a:rPr lang="en-US" sz="6098">
                <a:solidFill>
                  <a:srgbClr val="000000"/>
                </a:solidFill>
                <a:latin typeface="Selima"/>
                <a:ea typeface="Selima"/>
                <a:cs typeface="Selima"/>
                <a:sym typeface="Selima"/>
              </a:rPr>
              <a:t>-Industry-Sporting Goods Manufacturing</a:t>
            </a:r>
          </a:p>
          <a:p>
            <a:pPr algn="ctr">
              <a:lnSpc>
                <a:spcPts val="6403"/>
              </a:lnSpc>
            </a:pPr>
            <a:r>
              <a:rPr lang="en-US" sz="6098">
                <a:solidFill>
                  <a:srgbClr val="000000"/>
                </a:solidFill>
                <a:latin typeface="Selima"/>
                <a:ea typeface="Selima"/>
                <a:cs typeface="Selima"/>
                <a:sym typeface="Selima"/>
              </a:rPr>
              <a:t>-Headquarters-Riverside,California</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04243A"/>
        </a:solidFill>
      </p:bgPr>
    </p:bg>
    <p:spTree>
      <p:nvGrpSpPr>
        <p:cNvPr id="1" name=""/>
        <p:cNvGrpSpPr/>
        <p:nvPr/>
      </p:nvGrpSpPr>
      <p:grpSpPr>
        <a:xfrm>
          <a:off x="0" y="0"/>
          <a:ext cx="0" cy="0"/>
          <a:chOff x="0" y="0"/>
          <a:chExt cx="0" cy="0"/>
        </a:xfrm>
      </p:grpSpPr>
      <p:grpSp>
        <p:nvGrpSpPr>
          <p:cNvPr name="Group 2" id="2"/>
          <p:cNvGrpSpPr/>
          <p:nvPr/>
        </p:nvGrpSpPr>
        <p:grpSpPr>
          <a:xfrm rot="0">
            <a:off x="-1204555" y="-1732120"/>
            <a:ext cx="20697110" cy="13751241"/>
            <a:chOff x="0" y="0"/>
            <a:chExt cx="27596147" cy="18334987"/>
          </a:xfrm>
        </p:grpSpPr>
        <p:sp>
          <p:nvSpPr>
            <p:cNvPr name="Freeform 3" id="3"/>
            <p:cNvSpPr/>
            <p:nvPr/>
          </p:nvSpPr>
          <p:spPr>
            <a:xfrm flipH="false" flipV="false" rot="0">
              <a:off x="0" y="0"/>
              <a:ext cx="9167494" cy="9167494"/>
            </a:xfrm>
            <a:custGeom>
              <a:avLst/>
              <a:gdLst/>
              <a:ahLst/>
              <a:cxnLst/>
              <a:rect r="r" b="b" t="t" l="l"/>
              <a:pathLst>
                <a:path h="9167494" w="9167494">
                  <a:moveTo>
                    <a:pt x="0" y="0"/>
                  </a:moveTo>
                  <a:lnTo>
                    <a:pt x="9167494" y="0"/>
                  </a:lnTo>
                  <a:lnTo>
                    <a:pt x="9167494" y="9167494"/>
                  </a:lnTo>
                  <a:lnTo>
                    <a:pt x="0" y="9167494"/>
                  </a:lnTo>
                  <a:lnTo>
                    <a:pt x="0" y="0"/>
                  </a:lnTo>
                  <a:close/>
                </a:path>
              </a:pathLst>
            </a:custGeom>
            <a:blipFill>
              <a:blip r:embed="rId2">
                <a:alphaModFix amt="25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9214327" y="0"/>
              <a:ext cx="9167494" cy="9167494"/>
            </a:xfrm>
            <a:custGeom>
              <a:avLst/>
              <a:gdLst/>
              <a:ahLst/>
              <a:cxnLst/>
              <a:rect r="r" b="b" t="t" l="l"/>
              <a:pathLst>
                <a:path h="9167494" w="9167494">
                  <a:moveTo>
                    <a:pt x="0" y="0"/>
                  </a:moveTo>
                  <a:lnTo>
                    <a:pt x="9167493" y="0"/>
                  </a:lnTo>
                  <a:lnTo>
                    <a:pt x="9167493" y="9167494"/>
                  </a:lnTo>
                  <a:lnTo>
                    <a:pt x="0" y="9167494"/>
                  </a:lnTo>
                  <a:lnTo>
                    <a:pt x="0" y="0"/>
                  </a:lnTo>
                  <a:close/>
                </a:path>
              </a:pathLst>
            </a:custGeom>
            <a:blipFill>
              <a:blip r:embed="rId2">
                <a:alphaModFix amt="25000"/>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8428653" y="0"/>
              <a:ext cx="9167494" cy="9167494"/>
            </a:xfrm>
            <a:custGeom>
              <a:avLst/>
              <a:gdLst/>
              <a:ahLst/>
              <a:cxnLst/>
              <a:rect r="r" b="b" t="t" l="l"/>
              <a:pathLst>
                <a:path h="9167494" w="9167494">
                  <a:moveTo>
                    <a:pt x="0" y="0"/>
                  </a:moveTo>
                  <a:lnTo>
                    <a:pt x="9167494" y="0"/>
                  </a:lnTo>
                  <a:lnTo>
                    <a:pt x="9167494" y="9167494"/>
                  </a:lnTo>
                  <a:lnTo>
                    <a:pt x="0" y="9167494"/>
                  </a:lnTo>
                  <a:lnTo>
                    <a:pt x="0" y="0"/>
                  </a:lnTo>
                  <a:close/>
                </a:path>
              </a:pathLst>
            </a:custGeom>
            <a:blipFill>
              <a:blip r:embed="rId2">
                <a:alphaModFix amt="25000"/>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0" y="9167494"/>
              <a:ext cx="9167494" cy="9167494"/>
            </a:xfrm>
            <a:custGeom>
              <a:avLst/>
              <a:gdLst/>
              <a:ahLst/>
              <a:cxnLst/>
              <a:rect r="r" b="b" t="t" l="l"/>
              <a:pathLst>
                <a:path h="9167494" w="9167494">
                  <a:moveTo>
                    <a:pt x="0" y="0"/>
                  </a:moveTo>
                  <a:lnTo>
                    <a:pt x="9167494" y="0"/>
                  </a:lnTo>
                  <a:lnTo>
                    <a:pt x="9167494" y="9167493"/>
                  </a:lnTo>
                  <a:lnTo>
                    <a:pt x="0" y="9167493"/>
                  </a:lnTo>
                  <a:lnTo>
                    <a:pt x="0" y="0"/>
                  </a:lnTo>
                  <a:close/>
                </a:path>
              </a:pathLst>
            </a:custGeom>
            <a:blipFill>
              <a:blip r:embed="rId2">
                <a:alphaModFix amt="25000"/>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9214327" y="9167494"/>
              <a:ext cx="9167494" cy="9167494"/>
            </a:xfrm>
            <a:custGeom>
              <a:avLst/>
              <a:gdLst/>
              <a:ahLst/>
              <a:cxnLst/>
              <a:rect r="r" b="b" t="t" l="l"/>
              <a:pathLst>
                <a:path h="9167494" w="9167494">
                  <a:moveTo>
                    <a:pt x="0" y="0"/>
                  </a:moveTo>
                  <a:lnTo>
                    <a:pt x="9167493" y="0"/>
                  </a:lnTo>
                  <a:lnTo>
                    <a:pt x="9167493" y="9167493"/>
                  </a:lnTo>
                  <a:lnTo>
                    <a:pt x="0" y="9167493"/>
                  </a:lnTo>
                  <a:lnTo>
                    <a:pt x="0" y="0"/>
                  </a:lnTo>
                  <a:close/>
                </a:path>
              </a:pathLst>
            </a:custGeom>
            <a:blipFill>
              <a:blip r:embed="rId2">
                <a:alphaModFix amt="25000"/>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18428653" y="9167494"/>
              <a:ext cx="9167494" cy="9167494"/>
            </a:xfrm>
            <a:custGeom>
              <a:avLst/>
              <a:gdLst/>
              <a:ahLst/>
              <a:cxnLst/>
              <a:rect r="r" b="b" t="t" l="l"/>
              <a:pathLst>
                <a:path h="9167494" w="9167494">
                  <a:moveTo>
                    <a:pt x="0" y="0"/>
                  </a:moveTo>
                  <a:lnTo>
                    <a:pt x="9167494" y="0"/>
                  </a:lnTo>
                  <a:lnTo>
                    <a:pt x="9167494" y="9167493"/>
                  </a:lnTo>
                  <a:lnTo>
                    <a:pt x="0" y="9167493"/>
                  </a:lnTo>
                  <a:lnTo>
                    <a:pt x="0" y="0"/>
                  </a:lnTo>
                  <a:close/>
                </a:path>
              </a:pathLst>
            </a:custGeom>
            <a:blipFill>
              <a:blip r:embed="rId2">
                <a:alphaModFix amt="25000"/>
                <a:extLst>
                  <a:ext uri="{96DAC541-7B7A-43D3-8B79-37D633B846F1}">
                    <asvg:svgBlip xmlns:asvg="http://schemas.microsoft.com/office/drawing/2016/SVG/main" r:embed="rId3"/>
                  </a:ext>
                </a:extLst>
              </a:blip>
              <a:stretch>
                <a:fillRect l="0" t="0" r="0" b="0"/>
              </a:stretch>
            </a:blipFill>
          </p:spPr>
        </p:sp>
      </p:grpSp>
      <p:grpSp>
        <p:nvGrpSpPr>
          <p:cNvPr name="Group 9" id="9"/>
          <p:cNvGrpSpPr/>
          <p:nvPr/>
        </p:nvGrpSpPr>
        <p:grpSpPr>
          <a:xfrm rot="0">
            <a:off x="1976469" y="1028700"/>
            <a:ext cx="14335062" cy="8229600"/>
            <a:chOff x="0" y="0"/>
            <a:chExt cx="3775489" cy="2167467"/>
          </a:xfrm>
        </p:grpSpPr>
        <p:sp>
          <p:nvSpPr>
            <p:cNvPr name="Freeform 10" id="10"/>
            <p:cNvSpPr/>
            <p:nvPr/>
          </p:nvSpPr>
          <p:spPr>
            <a:xfrm flipH="false" flipV="false" rot="0">
              <a:off x="0" y="0"/>
              <a:ext cx="3775489" cy="2167467"/>
            </a:xfrm>
            <a:custGeom>
              <a:avLst/>
              <a:gdLst/>
              <a:ahLst/>
              <a:cxnLst/>
              <a:rect r="r" b="b" t="t" l="l"/>
              <a:pathLst>
                <a:path h="2167467" w="3775489">
                  <a:moveTo>
                    <a:pt x="27544" y="0"/>
                  </a:moveTo>
                  <a:lnTo>
                    <a:pt x="3747946" y="0"/>
                  </a:lnTo>
                  <a:cubicBezTo>
                    <a:pt x="3755251" y="0"/>
                    <a:pt x="3762257" y="2902"/>
                    <a:pt x="3767422" y="8067"/>
                  </a:cubicBezTo>
                  <a:cubicBezTo>
                    <a:pt x="3772588" y="13233"/>
                    <a:pt x="3775489" y="20239"/>
                    <a:pt x="3775489" y="27544"/>
                  </a:cubicBezTo>
                  <a:lnTo>
                    <a:pt x="3775489" y="2139923"/>
                  </a:lnTo>
                  <a:cubicBezTo>
                    <a:pt x="3775489" y="2147228"/>
                    <a:pt x="3772588" y="2154234"/>
                    <a:pt x="3767422" y="2159399"/>
                  </a:cubicBezTo>
                  <a:cubicBezTo>
                    <a:pt x="3762257" y="2164565"/>
                    <a:pt x="3755251" y="2167467"/>
                    <a:pt x="3747946" y="2167467"/>
                  </a:cubicBezTo>
                  <a:lnTo>
                    <a:pt x="27544" y="2167467"/>
                  </a:lnTo>
                  <a:cubicBezTo>
                    <a:pt x="20239" y="2167467"/>
                    <a:pt x="13233" y="2164565"/>
                    <a:pt x="8067" y="2159399"/>
                  </a:cubicBezTo>
                  <a:cubicBezTo>
                    <a:pt x="2902" y="2154234"/>
                    <a:pt x="0" y="2147228"/>
                    <a:pt x="0" y="2139923"/>
                  </a:cubicBezTo>
                  <a:lnTo>
                    <a:pt x="0" y="27544"/>
                  </a:lnTo>
                  <a:cubicBezTo>
                    <a:pt x="0" y="20239"/>
                    <a:pt x="2902" y="13233"/>
                    <a:pt x="8067" y="8067"/>
                  </a:cubicBezTo>
                  <a:cubicBezTo>
                    <a:pt x="13233" y="2902"/>
                    <a:pt x="20239" y="0"/>
                    <a:pt x="27544" y="0"/>
                  </a:cubicBezTo>
                  <a:close/>
                </a:path>
              </a:pathLst>
            </a:custGeom>
            <a:solidFill>
              <a:srgbClr val="925F64"/>
            </a:solidFill>
            <a:ln cap="rnd">
              <a:noFill/>
              <a:prstDash val="sysDot"/>
              <a:round/>
            </a:ln>
          </p:spPr>
        </p:sp>
        <p:sp>
          <p:nvSpPr>
            <p:cNvPr name="TextBox 11" id="11"/>
            <p:cNvSpPr txBox="true"/>
            <p:nvPr/>
          </p:nvSpPr>
          <p:spPr>
            <a:xfrm>
              <a:off x="0" y="-38100"/>
              <a:ext cx="3775489" cy="2205567"/>
            </a:xfrm>
            <a:prstGeom prst="rect">
              <a:avLst/>
            </a:prstGeom>
          </p:spPr>
          <p:txBody>
            <a:bodyPr anchor="ctr" rtlCol="false" tIns="50800" lIns="50800" bIns="50800" rIns="50800"/>
            <a:lstStyle/>
            <a:p>
              <a:pPr algn="ctr">
                <a:lnSpc>
                  <a:spcPts val="2659"/>
                </a:lnSpc>
                <a:spcBef>
                  <a:spcPct val="0"/>
                </a:spcBef>
              </a:pPr>
            </a:p>
          </p:txBody>
        </p:sp>
      </p:grpSp>
      <p:grpSp>
        <p:nvGrpSpPr>
          <p:cNvPr name="Group 12" id="12"/>
          <p:cNvGrpSpPr/>
          <p:nvPr/>
        </p:nvGrpSpPr>
        <p:grpSpPr>
          <a:xfrm rot="0">
            <a:off x="2218470" y="1301006"/>
            <a:ext cx="13782902" cy="7684988"/>
            <a:chOff x="0" y="0"/>
            <a:chExt cx="3630065" cy="2024030"/>
          </a:xfrm>
        </p:grpSpPr>
        <p:sp>
          <p:nvSpPr>
            <p:cNvPr name="Freeform 13" id="13"/>
            <p:cNvSpPr/>
            <p:nvPr/>
          </p:nvSpPr>
          <p:spPr>
            <a:xfrm flipH="false" flipV="false" rot="0">
              <a:off x="0" y="0"/>
              <a:ext cx="3630065" cy="2024030"/>
            </a:xfrm>
            <a:custGeom>
              <a:avLst/>
              <a:gdLst/>
              <a:ahLst/>
              <a:cxnLst/>
              <a:rect r="r" b="b" t="t" l="l"/>
              <a:pathLst>
                <a:path h="2024030" w="3630065">
                  <a:moveTo>
                    <a:pt x="28647" y="0"/>
                  </a:moveTo>
                  <a:lnTo>
                    <a:pt x="3601418" y="0"/>
                  </a:lnTo>
                  <a:cubicBezTo>
                    <a:pt x="3617239" y="0"/>
                    <a:pt x="3630065" y="12826"/>
                    <a:pt x="3630065" y="28647"/>
                  </a:cubicBezTo>
                  <a:lnTo>
                    <a:pt x="3630065" y="1995383"/>
                  </a:lnTo>
                  <a:cubicBezTo>
                    <a:pt x="3630065" y="2011204"/>
                    <a:pt x="3617239" y="2024030"/>
                    <a:pt x="3601418" y="2024030"/>
                  </a:cubicBezTo>
                  <a:lnTo>
                    <a:pt x="28647" y="2024030"/>
                  </a:lnTo>
                  <a:cubicBezTo>
                    <a:pt x="12826" y="2024030"/>
                    <a:pt x="0" y="2011204"/>
                    <a:pt x="0" y="1995383"/>
                  </a:cubicBezTo>
                  <a:lnTo>
                    <a:pt x="0" y="28647"/>
                  </a:lnTo>
                  <a:cubicBezTo>
                    <a:pt x="0" y="12826"/>
                    <a:pt x="12826" y="0"/>
                    <a:pt x="28647" y="0"/>
                  </a:cubicBezTo>
                  <a:close/>
                </a:path>
              </a:pathLst>
            </a:custGeom>
            <a:solidFill>
              <a:srgbClr val="000000">
                <a:alpha val="0"/>
              </a:srgbClr>
            </a:solidFill>
            <a:ln w="419100" cap="rnd">
              <a:solidFill>
                <a:srgbClr val="E9BB6D"/>
              </a:solidFill>
              <a:prstDash val="sysDot"/>
              <a:round/>
            </a:ln>
          </p:spPr>
        </p:sp>
        <p:sp>
          <p:nvSpPr>
            <p:cNvPr name="TextBox 14" id="14"/>
            <p:cNvSpPr txBox="true"/>
            <p:nvPr/>
          </p:nvSpPr>
          <p:spPr>
            <a:xfrm>
              <a:off x="0" y="-38100"/>
              <a:ext cx="3630065" cy="2062130"/>
            </a:xfrm>
            <a:prstGeom prst="rect">
              <a:avLst/>
            </a:prstGeom>
          </p:spPr>
          <p:txBody>
            <a:bodyPr anchor="ctr" rtlCol="false" tIns="50800" lIns="50800" bIns="50800" rIns="50800"/>
            <a:lstStyle/>
            <a:p>
              <a:pPr algn="ctr">
                <a:lnSpc>
                  <a:spcPts val="2659"/>
                </a:lnSpc>
                <a:spcBef>
                  <a:spcPct val="0"/>
                </a:spcBef>
              </a:pPr>
            </a:p>
          </p:txBody>
        </p:sp>
      </p:grpSp>
      <p:sp>
        <p:nvSpPr>
          <p:cNvPr name="Freeform 15" id="15"/>
          <p:cNvSpPr/>
          <p:nvPr/>
        </p:nvSpPr>
        <p:spPr>
          <a:xfrm flipH="false" flipV="false" rot="0">
            <a:off x="3874897" y="4205788"/>
            <a:ext cx="8217868" cy="4353730"/>
          </a:xfrm>
          <a:custGeom>
            <a:avLst/>
            <a:gdLst/>
            <a:ahLst/>
            <a:cxnLst/>
            <a:rect r="r" b="b" t="t" l="l"/>
            <a:pathLst>
              <a:path h="4353730" w="8217868">
                <a:moveTo>
                  <a:pt x="0" y="0"/>
                </a:moveTo>
                <a:lnTo>
                  <a:pt x="8217868" y="0"/>
                </a:lnTo>
                <a:lnTo>
                  <a:pt x="8217868" y="4353731"/>
                </a:lnTo>
                <a:lnTo>
                  <a:pt x="0" y="4353731"/>
                </a:lnTo>
                <a:lnTo>
                  <a:pt x="0" y="0"/>
                </a:lnTo>
                <a:close/>
              </a:path>
            </a:pathLst>
          </a:custGeom>
          <a:blipFill>
            <a:blip r:embed="rId4">
              <a:alphaModFix amt="38000"/>
            </a:blip>
            <a:stretch>
              <a:fillRect l="0" t="-9358" r="0" b="-9363"/>
            </a:stretch>
          </a:blipFill>
        </p:spPr>
      </p:sp>
      <p:sp>
        <p:nvSpPr>
          <p:cNvPr name="Freeform 16" id="16"/>
          <p:cNvSpPr/>
          <p:nvPr/>
        </p:nvSpPr>
        <p:spPr>
          <a:xfrm flipH="false" flipV="false" rot="0">
            <a:off x="13037657" y="1706785"/>
            <a:ext cx="2324379" cy="2641585"/>
          </a:xfrm>
          <a:custGeom>
            <a:avLst/>
            <a:gdLst/>
            <a:ahLst/>
            <a:cxnLst/>
            <a:rect r="r" b="b" t="t" l="l"/>
            <a:pathLst>
              <a:path h="2641585" w="2324379">
                <a:moveTo>
                  <a:pt x="0" y="0"/>
                </a:moveTo>
                <a:lnTo>
                  <a:pt x="2324378" y="0"/>
                </a:lnTo>
                <a:lnTo>
                  <a:pt x="2324378" y="2641584"/>
                </a:lnTo>
                <a:lnTo>
                  <a:pt x="0" y="2641584"/>
                </a:lnTo>
                <a:lnTo>
                  <a:pt x="0" y="0"/>
                </a:lnTo>
                <a:close/>
              </a:path>
            </a:pathLst>
          </a:custGeom>
          <a:blipFill>
            <a:blip r:embed="rId5"/>
            <a:stretch>
              <a:fillRect l="-20553" t="-6860" r="-7087" b="-5453"/>
            </a:stretch>
          </a:blipFill>
        </p:spPr>
      </p:sp>
      <p:sp>
        <p:nvSpPr>
          <p:cNvPr name="TextBox 17" id="17"/>
          <p:cNvSpPr txBox="true"/>
          <p:nvPr/>
        </p:nvSpPr>
        <p:spPr>
          <a:xfrm rot="0">
            <a:off x="3184188" y="2076285"/>
            <a:ext cx="6910680" cy="1595774"/>
          </a:xfrm>
          <a:prstGeom prst="rect">
            <a:avLst/>
          </a:prstGeom>
        </p:spPr>
        <p:txBody>
          <a:bodyPr anchor="t" rtlCol="false" tIns="0" lIns="0" bIns="0" rIns="0">
            <a:spAutoFit/>
          </a:bodyPr>
          <a:lstStyle/>
          <a:p>
            <a:pPr algn="ctr">
              <a:lnSpc>
                <a:spcPts val="12994"/>
              </a:lnSpc>
              <a:spcBef>
                <a:spcPct val="0"/>
              </a:spcBef>
            </a:pPr>
            <a:r>
              <a:rPr lang="en-US" sz="9281">
                <a:solidFill>
                  <a:srgbClr val="F4CA44"/>
                </a:solidFill>
                <a:latin typeface="Lazydog"/>
                <a:ea typeface="Lazydog"/>
                <a:cs typeface="Lazydog"/>
                <a:sym typeface="Lazydog"/>
              </a:rPr>
              <a:t>conclusion</a:t>
            </a:r>
          </a:p>
        </p:txBody>
      </p:sp>
      <p:sp>
        <p:nvSpPr>
          <p:cNvPr name="TextBox 18" id="18"/>
          <p:cNvSpPr txBox="true"/>
          <p:nvPr/>
        </p:nvSpPr>
        <p:spPr>
          <a:xfrm rot="0">
            <a:off x="2684368" y="4272169"/>
            <a:ext cx="12862678" cy="4144768"/>
          </a:xfrm>
          <a:prstGeom prst="rect">
            <a:avLst/>
          </a:prstGeom>
        </p:spPr>
        <p:txBody>
          <a:bodyPr anchor="t" rtlCol="false" tIns="0" lIns="0" bIns="0" rIns="0">
            <a:spAutoFit/>
          </a:bodyPr>
          <a:lstStyle/>
          <a:p>
            <a:pPr algn="ctr">
              <a:lnSpc>
                <a:spcPts val="5530"/>
              </a:lnSpc>
              <a:spcBef>
                <a:spcPct val="0"/>
              </a:spcBef>
            </a:pPr>
            <a:r>
              <a:rPr lang="en-US" sz="3950">
                <a:solidFill>
                  <a:srgbClr val="F4CA44"/>
                </a:solidFill>
                <a:latin typeface="Canva Sans"/>
                <a:ea typeface="Canva Sans"/>
                <a:cs typeface="Canva Sans"/>
                <a:sym typeface="Canva Sans"/>
              </a:rPr>
              <a:t>This project Jenson USA is focusing on SQL query-based problem-solving skills. It also challenges learners to analyze sales, customer behavior and staff performance using SQL. The project includes critical SQL queries like sales calculations, customer spending and staff performance analysis.</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04243A"/>
        </a:solidFill>
      </p:bgPr>
    </p:bg>
    <p:spTree>
      <p:nvGrpSpPr>
        <p:cNvPr id="1" name=""/>
        <p:cNvGrpSpPr/>
        <p:nvPr/>
      </p:nvGrpSpPr>
      <p:grpSpPr>
        <a:xfrm>
          <a:off x="0" y="0"/>
          <a:ext cx="0" cy="0"/>
          <a:chOff x="0" y="0"/>
          <a:chExt cx="0" cy="0"/>
        </a:xfrm>
      </p:grpSpPr>
      <p:grpSp>
        <p:nvGrpSpPr>
          <p:cNvPr name="Group 2" id="2"/>
          <p:cNvGrpSpPr/>
          <p:nvPr/>
        </p:nvGrpSpPr>
        <p:grpSpPr>
          <a:xfrm rot="0">
            <a:off x="-1204555" y="-1732120"/>
            <a:ext cx="20697110" cy="13751241"/>
            <a:chOff x="0" y="0"/>
            <a:chExt cx="27596147" cy="18334987"/>
          </a:xfrm>
        </p:grpSpPr>
        <p:sp>
          <p:nvSpPr>
            <p:cNvPr name="Freeform 3" id="3"/>
            <p:cNvSpPr/>
            <p:nvPr/>
          </p:nvSpPr>
          <p:spPr>
            <a:xfrm flipH="false" flipV="false" rot="0">
              <a:off x="0" y="0"/>
              <a:ext cx="9167494" cy="9167494"/>
            </a:xfrm>
            <a:custGeom>
              <a:avLst/>
              <a:gdLst/>
              <a:ahLst/>
              <a:cxnLst/>
              <a:rect r="r" b="b" t="t" l="l"/>
              <a:pathLst>
                <a:path h="9167494" w="9167494">
                  <a:moveTo>
                    <a:pt x="0" y="0"/>
                  </a:moveTo>
                  <a:lnTo>
                    <a:pt x="9167494" y="0"/>
                  </a:lnTo>
                  <a:lnTo>
                    <a:pt x="9167494" y="9167494"/>
                  </a:lnTo>
                  <a:lnTo>
                    <a:pt x="0" y="9167494"/>
                  </a:lnTo>
                  <a:lnTo>
                    <a:pt x="0" y="0"/>
                  </a:lnTo>
                  <a:close/>
                </a:path>
              </a:pathLst>
            </a:custGeom>
            <a:blipFill>
              <a:blip r:embed="rId2">
                <a:alphaModFix amt="25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9214327" y="0"/>
              <a:ext cx="9167494" cy="9167494"/>
            </a:xfrm>
            <a:custGeom>
              <a:avLst/>
              <a:gdLst/>
              <a:ahLst/>
              <a:cxnLst/>
              <a:rect r="r" b="b" t="t" l="l"/>
              <a:pathLst>
                <a:path h="9167494" w="9167494">
                  <a:moveTo>
                    <a:pt x="0" y="0"/>
                  </a:moveTo>
                  <a:lnTo>
                    <a:pt x="9167493" y="0"/>
                  </a:lnTo>
                  <a:lnTo>
                    <a:pt x="9167493" y="9167494"/>
                  </a:lnTo>
                  <a:lnTo>
                    <a:pt x="0" y="9167494"/>
                  </a:lnTo>
                  <a:lnTo>
                    <a:pt x="0" y="0"/>
                  </a:lnTo>
                  <a:close/>
                </a:path>
              </a:pathLst>
            </a:custGeom>
            <a:blipFill>
              <a:blip r:embed="rId2">
                <a:alphaModFix amt="25000"/>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8428653" y="0"/>
              <a:ext cx="9167494" cy="9167494"/>
            </a:xfrm>
            <a:custGeom>
              <a:avLst/>
              <a:gdLst/>
              <a:ahLst/>
              <a:cxnLst/>
              <a:rect r="r" b="b" t="t" l="l"/>
              <a:pathLst>
                <a:path h="9167494" w="9167494">
                  <a:moveTo>
                    <a:pt x="0" y="0"/>
                  </a:moveTo>
                  <a:lnTo>
                    <a:pt x="9167494" y="0"/>
                  </a:lnTo>
                  <a:lnTo>
                    <a:pt x="9167494" y="9167494"/>
                  </a:lnTo>
                  <a:lnTo>
                    <a:pt x="0" y="9167494"/>
                  </a:lnTo>
                  <a:lnTo>
                    <a:pt x="0" y="0"/>
                  </a:lnTo>
                  <a:close/>
                </a:path>
              </a:pathLst>
            </a:custGeom>
            <a:blipFill>
              <a:blip r:embed="rId2">
                <a:alphaModFix amt="25000"/>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0" y="9167494"/>
              <a:ext cx="9167494" cy="9167494"/>
            </a:xfrm>
            <a:custGeom>
              <a:avLst/>
              <a:gdLst/>
              <a:ahLst/>
              <a:cxnLst/>
              <a:rect r="r" b="b" t="t" l="l"/>
              <a:pathLst>
                <a:path h="9167494" w="9167494">
                  <a:moveTo>
                    <a:pt x="0" y="0"/>
                  </a:moveTo>
                  <a:lnTo>
                    <a:pt x="9167494" y="0"/>
                  </a:lnTo>
                  <a:lnTo>
                    <a:pt x="9167494" y="9167493"/>
                  </a:lnTo>
                  <a:lnTo>
                    <a:pt x="0" y="9167493"/>
                  </a:lnTo>
                  <a:lnTo>
                    <a:pt x="0" y="0"/>
                  </a:lnTo>
                  <a:close/>
                </a:path>
              </a:pathLst>
            </a:custGeom>
            <a:blipFill>
              <a:blip r:embed="rId2">
                <a:alphaModFix amt="25000"/>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9214327" y="9167494"/>
              <a:ext cx="9167494" cy="9167494"/>
            </a:xfrm>
            <a:custGeom>
              <a:avLst/>
              <a:gdLst/>
              <a:ahLst/>
              <a:cxnLst/>
              <a:rect r="r" b="b" t="t" l="l"/>
              <a:pathLst>
                <a:path h="9167494" w="9167494">
                  <a:moveTo>
                    <a:pt x="0" y="0"/>
                  </a:moveTo>
                  <a:lnTo>
                    <a:pt x="9167493" y="0"/>
                  </a:lnTo>
                  <a:lnTo>
                    <a:pt x="9167493" y="9167493"/>
                  </a:lnTo>
                  <a:lnTo>
                    <a:pt x="0" y="9167493"/>
                  </a:lnTo>
                  <a:lnTo>
                    <a:pt x="0" y="0"/>
                  </a:lnTo>
                  <a:close/>
                </a:path>
              </a:pathLst>
            </a:custGeom>
            <a:blipFill>
              <a:blip r:embed="rId2">
                <a:alphaModFix amt="25000"/>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18428653" y="9167494"/>
              <a:ext cx="9167494" cy="9167494"/>
            </a:xfrm>
            <a:custGeom>
              <a:avLst/>
              <a:gdLst/>
              <a:ahLst/>
              <a:cxnLst/>
              <a:rect r="r" b="b" t="t" l="l"/>
              <a:pathLst>
                <a:path h="9167494" w="9167494">
                  <a:moveTo>
                    <a:pt x="0" y="0"/>
                  </a:moveTo>
                  <a:lnTo>
                    <a:pt x="9167494" y="0"/>
                  </a:lnTo>
                  <a:lnTo>
                    <a:pt x="9167494" y="9167493"/>
                  </a:lnTo>
                  <a:lnTo>
                    <a:pt x="0" y="9167493"/>
                  </a:lnTo>
                  <a:lnTo>
                    <a:pt x="0" y="0"/>
                  </a:lnTo>
                  <a:close/>
                </a:path>
              </a:pathLst>
            </a:custGeom>
            <a:blipFill>
              <a:blip r:embed="rId2">
                <a:alphaModFix amt="25000"/>
                <a:extLst>
                  <a:ext uri="{96DAC541-7B7A-43D3-8B79-37D633B846F1}">
                    <asvg:svgBlip xmlns:asvg="http://schemas.microsoft.com/office/drawing/2016/SVG/main" r:embed="rId3"/>
                  </a:ext>
                </a:extLst>
              </a:blip>
              <a:stretch>
                <a:fillRect l="0" t="0" r="0" b="0"/>
              </a:stretch>
            </a:blipFill>
          </p:spPr>
        </p:sp>
      </p:grpSp>
      <p:grpSp>
        <p:nvGrpSpPr>
          <p:cNvPr name="Group 9" id="9"/>
          <p:cNvGrpSpPr/>
          <p:nvPr/>
        </p:nvGrpSpPr>
        <p:grpSpPr>
          <a:xfrm rot="0">
            <a:off x="1976469" y="1028700"/>
            <a:ext cx="14335062" cy="8229600"/>
            <a:chOff x="0" y="0"/>
            <a:chExt cx="3775489" cy="2167467"/>
          </a:xfrm>
        </p:grpSpPr>
        <p:sp>
          <p:nvSpPr>
            <p:cNvPr name="Freeform 10" id="10"/>
            <p:cNvSpPr/>
            <p:nvPr/>
          </p:nvSpPr>
          <p:spPr>
            <a:xfrm flipH="false" flipV="false" rot="0">
              <a:off x="0" y="0"/>
              <a:ext cx="3775489" cy="2167467"/>
            </a:xfrm>
            <a:custGeom>
              <a:avLst/>
              <a:gdLst/>
              <a:ahLst/>
              <a:cxnLst/>
              <a:rect r="r" b="b" t="t" l="l"/>
              <a:pathLst>
                <a:path h="2167467" w="3775489">
                  <a:moveTo>
                    <a:pt x="27544" y="0"/>
                  </a:moveTo>
                  <a:lnTo>
                    <a:pt x="3747946" y="0"/>
                  </a:lnTo>
                  <a:cubicBezTo>
                    <a:pt x="3755251" y="0"/>
                    <a:pt x="3762257" y="2902"/>
                    <a:pt x="3767422" y="8067"/>
                  </a:cubicBezTo>
                  <a:cubicBezTo>
                    <a:pt x="3772588" y="13233"/>
                    <a:pt x="3775489" y="20239"/>
                    <a:pt x="3775489" y="27544"/>
                  </a:cubicBezTo>
                  <a:lnTo>
                    <a:pt x="3775489" y="2139923"/>
                  </a:lnTo>
                  <a:cubicBezTo>
                    <a:pt x="3775489" y="2147228"/>
                    <a:pt x="3772588" y="2154234"/>
                    <a:pt x="3767422" y="2159399"/>
                  </a:cubicBezTo>
                  <a:cubicBezTo>
                    <a:pt x="3762257" y="2164565"/>
                    <a:pt x="3755251" y="2167467"/>
                    <a:pt x="3747946" y="2167467"/>
                  </a:cubicBezTo>
                  <a:lnTo>
                    <a:pt x="27544" y="2167467"/>
                  </a:lnTo>
                  <a:cubicBezTo>
                    <a:pt x="20239" y="2167467"/>
                    <a:pt x="13233" y="2164565"/>
                    <a:pt x="8067" y="2159399"/>
                  </a:cubicBezTo>
                  <a:cubicBezTo>
                    <a:pt x="2902" y="2154234"/>
                    <a:pt x="0" y="2147228"/>
                    <a:pt x="0" y="2139923"/>
                  </a:cubicBezTo>
                  <a:lnTo>
                    <a:pt x="0" y="27544"/>
                  </a:lnTo>
                  <a:cubicBezTo>
                    <a:pt x="0" y="20239"/>
                    <a:pt x="2902" y="13233"/>
                    <a:pt x="8067" y="8067"/>
                  </a:cubicBezTo>
                  <a:cubicBezTo>
                    <a:pt x="13233" y="2902"/>
                    <a:pt x="20239" y="0"/>
                    <a:pt x="27544" y="0"/>
                  </a:cubicBezTo>
                  <a:close/>
                </a:path>
              </a:pathLst>
            </a:custGeom>
            <a:solidFill>
              <a:srgbClr val="925F64"/>
            </a:solidFill>
            <a:ln cap="rnd">
              <a:noFill/>
              <a:prstDash val="sysDot"/>
              <a:round/>
            </a:ln>
          </p:spPr>
        </p:sp>
        <p:sp>
          <p:nvSpPr>
            <p:cNvPr name="TextBox 11" id="11"/>
            <p:cNvSpPr txBox="true"/>
            <p:nvPr/>
          </p:nvSpPr>
          <p:spPr>
            <a:xfrm>
              <a:off x="0" y="-38100"/>
              <a:ext cx="3775489" cy="2205567"/>
            </a:xfrm>
            <a:prstGeom prst="rect">
              <a:avLst/>
            </a:prstGeom>
          </p:spPr>
          <p:txBody>
            <a:bodyPr anchor="ctr" rtlCol="false" tIns="50800" lIns="50800" bIns="50800" rIns="50800"/>
            <a:lstStyle/>
            <a:p>
              <a:pPr algn="ctr">
                <a:lnSpc>
                  <a:spcPts val="2659"/>
                </a:lnSpc>
                <a:spcBef>
                  <a:spcPct val="0"/>
                </a:spcBef>
              </a:pPr>
            </a:p>
          </p:txBody>
        </p:sp>
      </p:grpSp>
      <p:grpSp>
        <p:nvGrpSpPr>
          <p:cNvPr name="Group 12" id="12"/>
          <p:cNvGrpSpPr/>
          <p:nvPr/>
        </p:nvGrpSpPr>
        <p:grpSpPr>
          <a:xfrm rot="0">
            <a:off x="2218470" y="1301006"/>
            <a:ext cx="13820706" cy="7684988"/>
            <a:chOff x="0" y="0"/>
            <a:chExt cx="3640021" cy="2024030"/>
          </a:xfrm>
        </p:grpSpPr>
        <p:sp>
          <p:nvSpPr>
            <p:cNvPr name="Freeform 13" id="13"/>
            <p:cNvSpPr/>
            <p:nvPr/>
          </p:nvSpPr>
          <p:spPr>
            <a:xfrm flipH="false" flipV="false" rot="0">
              <a:off x="0" y="0"/>
              <a:ext cx="3640021" cy="2024030"/>
            </a:xfrm>
            <a:custGeom>
              <a:avLst/>
              <a:gdLst/>
              <a:ahLst/>
              <a:cxnLst/>
              <a:rect r="r" b="b" t="t" l="l"/>
              <a:pathLst>
                <a:path h="2024030" w="3640021">
                  <a:moveTo>
                    <a:pt x="28569" y="0"/>
                  </a:moveTo>
                  <a:lnTo>
                    <a:pt x="3611453" y="0"/>
                  </a:lnTo>
                  <a:cubicBezTo>
                    <a:pt x="3619029" y="0"/>
                    <a:pt x="3626296" y="3010"/>
                    <a:pt x="3631654" y="8368"/>
                  </a:cubicBezTo>
                  <a:cubicBezTo>
                    <a:pt x="3637011" y="13725"/>
                    <a:pt x="3640021" y="20992"/>
                    <a:pt x="3640021" y="28569"/>
                  </a:cubicBezTo>
                  <a:lnTo>
                    <a:pt x="3640021" y="1995461"/>
                  </a:lnTo>
                  <a:cubicBezTo>
                    <a:pt x="3640021" y="2003038"/>
                    <a:pt x="3637011" y="2010305"/>
                    <a:pt x="3631654" y="2015662"/>
                  </a:cubicBezTo>
                  <a:cubicBezTo>
                    <a:pt x="3626296" y="2021020"/>
                    <a:pt x="3619029" y="2024030"/>
                    <a:pt x="3611453" y="2024030"/>
                  </a:cubicBezTo>
                  <a:lnTo>
                    <a:pt x="28569" y="2024030"/>
                  </a:lnTo>
                  <a:cubicBezTo>
                    <a:pt x="20992" y="2024030"/>
                    <a:pt x="13725" y="2021020"/>
                    <a:pt x="8368" y="2015662"/>
                  </a:cubicBezTo>
                  <a:cubicBezTo>
                    <a:pt x="3010" y="2010305"/>
                    <a:pt x="0" y="2003038"/>
                    <a:pt x="0" y="1995461"/>
                  </a:cubicBezTo>
                  <a:lnTo>
                    <a:pt x="0" y="28569"/>
                  </a:lnTo>
                  <a:cubicBezTo>
                    <a:pt x="0" y="20992"/>
                    <a:pt x="3010" y="13725"/>
                    <a:pt x="8368" y="8368"/>
                  </a:cubicBezTo>
                  <a:cubicBezTo>
                    <a:pt x="13725" y="3010"/>
                    <a:pt x="20992" y="0"/>
                    <a:pt x="28569" y="0"/>
                  </a:cubicBezTo>
                  <a:close/>
                </a:path>
              </a:pathLst>
            </a:custGeom>
            <a:solidFill>
              <a:srgbClr val="000000">
                <a:alpha val="0"/>
              </a:srgbClr>
            </a:solidFill>
            <a:ln w="419100" cap="rnd">
              <a:solidFill>
                <a:srgbClr val="E9BB6D"/>
              </a:solidFill>
              <a:prstDash val="sysDot"/>
              <a:round/>
            </a:ln>
          </p:spPr>
        </p:sp>
        <p:sp>
          <p:nvSpPr>
            <p:cNvPr name="TextBox 14" id="14"/>
            <p:cNvSpPr txBox="true"/>
            <p:nvPr/>
          </p:nvSpPr>
          <p:spPr>
            <a:xfrm>
              <a:off x="0" y="-38100"/>
              <a:ext cx="3640021" cy="2062130"/>
            </a:xfrm>
            <a:prstGeom prst="rect">
              <a:avLst/>
            </a:prstGeom>
          </p:spPr>
          <p:txBody>
            <a:bodyPr anchor="ctr" rtlCol="false" tIns="50800" lIns="50800" bIns="50800" rIns="50800"/>
            <a:lstStyle/>
            <a:p>
              <a:pPr algn="ctr">
                <a:lnSpc>
                  <a:spcPts val="2659"/>
                </a:lnSpc>
                <a:spcBef>
                  <a:spcPct val="0"/>
                </a:spcBef>
              </a:pPr>
            </a:p>
          </p:txBody>
        </p:sp>
      </p:grpSp>
      <p:grpSp>
        <p:nvGrpSpPr>
          <p:cNvPr name="Group 15" id="15"/>
          <p:cNvGrpSpPr/>
          <p:nvPr/>
        </p:nvGrpSpPr>
        <p:grpSpPr>
          <a:xfrm rot="0">
            <a:off x="449843" y="271212"/>
            <a:ext cx="17388313" cy="9744576"/>
            <a:chOff x="0" y="0"/>
            <a:chExt cx="4579638" cy="2566473"/>
          </a:xfrm>
        </p:grpSpPr>
        <p:sp>
          <p:nvSpPr>
            <p:cNvPr name="Freeform 16" id="16"/>
            <p:cNvSpPr/>
            <p:nvPr/>
          </p:nvSpPr>
          <p:spPr>
            <a:xfrm flipH="false" flipV="false" rot="0">
              <a:off x="0" y="0"/>
              <a:ext cx="4579638" cy="2566473"/>
            </a:xfrm>
            <a:custGeom>
              <a:avLst/>
              <a:gdLst/>
              <a:ahLst/>
              <a:cxnLst/>
              <a:rect r="r" b="b" t="t" l="l"/>
              <a:pathLst>
                <a:path h="2566473" w="4579638">
                  <a:moveTo>
                    <a:pt x="22707" y="0"/>
                  </a:moveTo>
                  <a:lnTo>
                    <a:pt x="4556931" y="0"/>
                  </a:lnTo>
                  <a:cubicBezTo>
                    <a:pt x="4569472" y="0"/>
                    <a:pt x="4579638" y="10166"/>
                    <a:pt x="4579638" y="22707"/>
                  </a:cubicBezTo>
                  <a:lnTo>
                    <a:pt x="4579638" y="2543765"/>
                  </a:lnTo>
                  <a:cubicBezTo>
                    <a:pt x="4579638" y="2549788"/>
                    <a:pt x="4577246" y="2555563"/>
                    <a:pt x="4572988" y="2559822"/>
                  </a:cubicBezTo>
                  <a:cubicBezTo>
                    <a:pt x="4568729" y="2564080"/>
                    <a:pt x="4562954" y="2566473"/>
                    <a:pt x="4556931" y="2566473"/>
                  </a:cubicBezTo>
                  <a:lnTo>
                    <a:pt x="22707" y="2566473"/>
                  </a:lnTo>
                  <a:cubicBezTo>
                    <a:pt x="10166" y="2566473"/>
                    <a:pt x="0" y="2556306"/>
                    <a:pt x="0" y="2543765"/>
                  </a:cubicBezTo>
                  <a:lnTo>
                    <a:pt x="0" y="22707"/>
                  </a:lnTo>
                  <a:cubicBezTo>
                    <a:pt x="0" y="10166"/>
                    <a:pt x="10166" y="0"/>
                    <a:pt x="22707" y="0"/>
                  </a:cubicBezTo>
                  <a:close/>
                </a:path>
              </a:pathLst>
            </a:custGeom>
            <a:solidFill>
              <a:srgbClr val="C1272D"/>
            </a:solidFill>
          </p:spPr>
        </p:sp>
        <p:sp>
          <p:nvSpPr>
            <p:cNvPr name="TextBox 17" id="17"/>
            <p:cNvSpPr txBox="true"/>
            <p:nvPr/>
          </p:nvSpPr>
          <p:spPr>
            <a:xfrm>
              <a:off x="0" y="-38100"/>
              <a:ext cx="4579638" cy="2604573"/>
            </a:xfrm>
            <a:prstGeom prst="rect">
              <a:avLst/>
            </a:prstGeom>
          </p:spPr>
          <p:txBody>
            <a:bodyPr anchor="ctr" rtlCol="false" tIns="50800" lIns="50800" bIns="50800" rIns="50800"/>
            <a:lstStyle/>
            <a:p>
              <a:pPr algn="ctr">
                <a:lnSpc>
                  <a:spcPts val="2659"/>
                </a:lnSpc>
                <a:spcBef>
                  <a:spcPct val="0"/>
                </a:spcBef>
              </a:pPr>
            </a:p>
          </p:txBody>
        </p:sp>
      </p:grpSp>
      <p:sp>
        <p:nvSpPr>
          <p:cNvPr name="Freeform 18" id="18"/>
          <p:cNvSpPr/>
          <p:nvPr/>
        </p:nvSpPr>
        <p:spPr>
          <a:xfrm flipH="false" flipV="false" rot="0">
            <a:off x="2662260" y="1301006"/>
            <a:ext cx="13150569" cy="7559985"/>
          </a:xfrm>
          <a:custGeom>
            <a:avLst/>
            <a:gdLst/>
            <a:ahLst/>
            <a:cxnLst/>
            <a:rect r="r" b="b" t="t" l="l"/>
            <a:pathLst>
              <a:path h="7559985" w="13150569">
                <a:moveTo>
                  <a:pt x="0" y="0"/>
                </a:moveTo>
                <a:lnTo>
                  <a:pt x="13150569" y="0"/>
                </a:lnTo>
                <a:lnTo>
                  <a:pt x="13150569" y="7559985"/>
                </a:lnTo>
                <a:lnTo>
                  <a:pt x="0" y="7559985"/>
                </a:lnTo>
                <a:lnTo>
                  <a:pt x="0" y="0"/>
                </a:lnTo>
                <a:close/>
              </a:path>
            </a:pathLst>
          </a:custGeom>
          <a:blipFill>
            <a:blip r:embed="rId4"/>
            <a:stretch>
              <a:fillRect l="0" t="-11251" r="0" b="-11251"/>
            </a:stretch>
          </a:blipFill>
        </p:spPr>
      </p:sp>
      <p:sp>
        <p:nvSpPr>
          <p:cNvPr name="TextBox 19" id="19"/>
          <p:cNvSpPr txBox="true"/>
          <p:nvPr/>
        </p:nvSpPr>
        <p:spPr>
          <a:xfrm rot="0">
            <a:off x="10838196" y="7242687"/>
            <a:ext cx="4777829" cy="1618303"/>
          </a:xfrm>
          <a:prstGeom prst="rect">
            <a:avLst/>
          </a:prstGeom>
        </p:spPr>
        <p:txBody>
          <a:bodyPr anchor="t" rtlCol="false" tIns="0" lIns="0" bIns="0" rIns="0">
            <a:spAutoFit/>
          </a:bodyPr>
          <a:lstStyle/>
          <a:p>
            <a:pPr algn="ctr">
              <a:lnSpc>
                <a:spcPts val="13177"/>
              </a:lnSpc>
            </a:pPr>
            <a:r>
              <a:rPr lang="en-US" sz="9412">
                <a:solidFill>
                  <a:srgbClr val="000000"/>
                </a:solidFill>
                <a:latin typeface="Batangas"/>
                <a:ea typeface="Batangas"/>
                <a:cs typeface="Batangas"/>
                <a:sym typeface="Batangas"/>
              </a:rPr>
              <a:t>THANKS</a:t>
            </a:r>
            <a:r>
              <a:rPr lang="en-US" sz="9412">
                <a:solidFill>
                  <a:srgbClr val="000000"/>
                </a:solidFill>
                <a:latin typeface="Batangas"/>
                <a:ea typeface="Batangas"/>
                <a:cs typeface="Batangas"/>
                <a:sym typeface="Batangas"/>
              </a:rPr>
              <a:t> </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4243A"/>
        </a:solidFill>
      </p:bgPr>
    </p:bg>
    <p:spTree>
      <p:nvGrpSpPr>
        <p:cNvPr id="1" name=""/>
        <p:cNvGrpSpPr/>
        <p:nvPr/>
      </p:nvGrpSpPr>
      <p:grpSpPr>
        <a:xfrm>
          <a:off x="0" y="0"/>
          <a:ext cx="0" cy="0"/>
          <a:chOff x="0" y="0"/>
          <a:chExt cx="0" cy="0"/>
        </a:xfrm>
      </p:grpSpPr>
      <p:grpSp>
        <p:nvGrpSpPr>
          <p:cNvPr name="Group 2" id="2"/>
          <p:cNvGrpSpPr/>
          <p:nvPr/>
        </p:nvGrpSpPr>
        <p:grpSpPr>
          <a:xfrm rot="0">
            <a:off x="-1204555" y="-1732120"/>
            <a:ext cx="20697110" cy="13751241"/>
            <a:chOff x="0" y="0"/>
            <a:chExt cx="27596147" cy="18334987"/>
          </a:xfrm>
        </p:grpSpPr>
        <p:sp>
          <p:nvSpPr>
            <p:cNvPr name="Freeform 3" id="3"/>
            <p:cNvSpPr/>
            <p:nvPr/>
          </p:nvSpPr>
          <p:spPr>
            <a:xfrm flipH="false" flipV="false" rot="0">
              <a:off x="0" y="0"/>
              <a:ext cx="9167494" cy="9167494"/>
            </a:xfrm>
            <a:custGeom>
              <a:avLst/>
              <a:gdLst/>
              <a:ahLst/>
              <a:cxnLst/>
              <a:rect r="r" b="b" t="t" l="l"/>
              <a:pathLst>
                <a:path h="9167494" w="9167494">
                  <a:moveTo>
                    <a:pt x="0" y="0"/>
                  </a:moveTo>
                  <a:lnTo>
                    <a:pt x="9167494" y="0"/>
                  </a:lnTo>
                  <a:lnTo>
                    <a:pt x="9167494" y="9167494"/>
                  </a:lnTo>
                  <a:lnTo>
                    <a:pt x="0" y="9167494"/>
                  </a:lnTo>
                  <a:lnTo>
                    <a:pt x="0" y="0"/>
                  </a:lnTo>
                  <a:close/>
                </a:path>
              </a:pathLst>
            </a:custGeom>
            <a:blipFill>
              <a:blip r:embed="rId2">
                <a:alphaModFix amt="25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9214327" y="0"/>
              <a:ext cx="9167494" cy="9167494"/>
            </a:xfrm>
            <a:custGeom>
              <a:avLst/>
              <a:gdLst/>
              <a:ahLst/>
              <a:cxnLst/>
              <a:rect r="r" b="b" t="t" l="l"/>
              <a:pathLst>
                <a:path h="9167494" w="9167494">
                  <a:moveTo>
                    <a:pt x="0" y="0"/>
                  </a:moveTo>
                  <a:lnTo>
                    <a:pt x="9167493" y="0"/>
                  </a:lnTo>
                  <a:lnTo>
                    <a:pt x="9167493" y="9167494"/>
                  </a:lnTo>
                  <a:lnTo>
                    <a:pt x="0" y="9167494"/>
                  </a:lnTo>
                  <a:lnTo>
                    <a:pt x="0" y="0"/>
                  </a:lnTo>
                  <a:close/>
                </a:path>
              </a:pathLst>
            </a:custGeom>
            <a:blipFill>
              <a:blip r:embed="rId2">
                <a:alphaModFix amt="25000"/>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8428653" y="0"/>
              <a:ext cx="9167494" cy="9167494"/>
            </a:xfrm>
            <a:custGeom>
              <a:avLst/>
              <a:gdLst/>
              <a:ahLst/>
              <a:cxnLst/>
              <a:rect r="r" b="b" t="t" l="l"/>
              <a:pathLst>
                <a:path h="9167494" w="9167494">
                  <a:moveTo>
                    <a:pt x="0" y="0"/>
                  </a:moveTo>
                  <a:lnTo>
                    <a:pt x="9167494" y="0"/>
                  </a:lnTo>
                  <a:lnTo>
                    <a:pt x="9167494" y="9167494"/>
                  </a:lnTo>
                  <a:lnTo>
                    <a:pt x="0" y="9167494"/>
                  </a:lnTo>
                  <a:lnTo>
                    <a:pt x="0" y="0"/>
                  </a:lnTo>
                  <a:close/>
                </a:path>
              </a:pathLst>
            </a:custGeom>
            <a:blipFill>
              <a:blip r:embed="rId2">
                <a:alphaModFix amt="25000"/>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0" y="9167494"/>
              <a:ext cx="9167494" cy="9167494"/>
            </a:xfrm>
            <a:custGeom>
              <a:avLst/>
              <a:gdLst/>
              <a:ahLst/>
              <a:cxnLst/>
              <a:rect r="r" b="b" t="t" l="l"/>
              <a:pathLst>
                <a:path h="9167494" w="9167494">
                  <a:moveTo>
                    <a:pt x="0" y="0"/>
                  </a:moveTo>
                  <a:lnTo>
                    <a:pt x="9167494" y="0"/>
                  </a:lnTo>
                  <a:lnTo>
                    <a:pt x="9167494" y="9167493"/>
                  </a:lnTo>
                  <a:lnTo>
                    <a:pt x="0" y="9167493"/>
                  </a:lnTo>
                  <a:lnTo>
                    <a:pt x="0" y="0"/>
                  </a:lnTo>
                  <a:close/>
                </a:path>
              </a:pathLst>
            </a:custGeom>
            <a:blipFill>
              <a:blip r:embed="rId2">
                <a:alphaModFix amt="25000"/>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9214327" y="9167494"/>
              <a:ext cx="9167494" cy="9167494"/>
            </a:xfrm>
            <a:custGeom>
              <a:avLst/>
              <a:gdLst/>
              <a:ahLst/>
              <a:cxnLst/>
              <a:rect r="r" b="b" t="t" l="l"/>
              <a:pathLst>
                <a:path h="9167494" w="9167494">
                  <a:moveTo>
                    <a:pt x="0" y="0"/>
                  </a:moveTo>
                  <a:lnTo>
                    <a:pt x="9167493" y="0"/>
                  </a:lnTo>
                  <a:lnTo>
                    <a:pt x="9167493" y="9167493"/>
                  </a:lnTo>
                  <a:lnTo>
                    <a:pt x="0" y="9167493"/>
                  </a:lnTo>
                  <a:lnTo>
                    <a:pt x="0" y="0"/>
                  </a:lnTo>
                  <a:close/>
                </a:path>
              </a:pathLst>
            </a:custGeom>
            <a:blipFill>
              <a:blip r:embed="rId2">
                <a:alphaModFix amt="25000"/>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18428653" y="9167494"/>
              <a:ext cx="9167494" cy="9167494"/>
            </a:xfrm>
            <a:custGeom>
              <a:avLst/>
              <a:gdLst/>
              <a:ahLst/>
              <a:cxnLst/>
              <a:rect r="r" b="b" t="t" l="l"/>
              <a:pathLst>
                <a:path h="9167494" w="9167494">
                  <a:moveTo>
                    <a:pt x="0" y="0"/>
                  </a:moveTo>
                  <a:lnTo>
                    <a:pt x="9167494" y="0"/>
                  </a:lnTo>
                  <a:lnTo>
                    <a:pt x="9167494" y="9167493"/>
                  </a:lnTo>
                  <a:lnTo>
                    <a:pt x="0" y="9167493"/>
                  </a:lnTo>
                  <a:lnTo>
                    <a:pt x="0" y="0"/>
                  </a:lnTo>
                  <a:close/>
                </a:path>
              </a:pathLst>
            </a:custGeom>
            <a:blipFill>
              <a:blip r:embed="rId2">
                <a:alphaModFix amt="25000"/>
                <a:extLst>
                  <a:ext uri="{96DAC541-7B7A-43D3-8B79-37D633B846F1}">
                    <asvg:svgBlip xmlns:asvg="http://schemas.microsoft.com/office/drawing/2016/SVG/main" r:embed="rId3"/>
                  </a:ext>
                </a:extLst>
              </a:blip>
              <a:stretch>
                <a:fillRect l="0" t="0" r="0" b="0"/>
              </a:stretch>
            </a:blipFill>
          </p:spPr>
        </p:sp>
      </p:grpSp>
      <p:grpSp>
        <p:nvGrpSpPr>
          <p:cNvPr name="Group 9" id="9"/>
          <p:cNvGrpSpPr/>
          <p:nvPr/>
        </p:nvGrpSpPr>
        <p:grpSpPr>
          <a:xfrm rot="0">
            <a:off x="1976469" y="1028700"/>
            <a:ext cx="14335062" cy="8229600"/>
            <a:chOff x="0" y="0"/>
            <a:chExt cx="3775489" cy="2167467"/>
          </a:xfrm>
        </p:grpSpPr>
        <p:sp>
          <p:nvSpPr>
            <p:cNvPr name="Freeform 10" id="10"/>
            <p:cNvSpPr/>
            <p:nvPr/>
          </p:nvSpPr>
          <p:spPr>
            <a:xfrm flipH="false" flipV="false" rot="0">
              <a:off x="0" y="0"/>
              <a:ext cx="3775489" cy="2167467"/>
            </a:xfrm>
            <a:custGeom>
              <a:avLst/>
              <a:gdLst/>
              <a:ahLst/>
              <a:cxnLst/>
              <a:rect r="r" b="b" t="t" l="l"/>
              <a:pathLst>
                <a:path h="2167467" w="3775489">
                  <a:moveTo>
                    <a:pt x="27544" y="0"/>
                  </a:moveTo>
                  <a:lnTo>
                    <a:pt x="3747946" y="0"/>
                  </a:lnTo>
                  <a:cubicBezTo>
                    <a:pt x="3755251" y="0"/>
                    <a:pt x="3762257" y="2902"/>
                    <a:pt x="3767422" y="8067"/>
                  </a:cubicBezTo>
                  <a:cubicBezTo>
                    <a:pt x="3772588" y="13233"/>
                    <a:pt x="3775489" y="20239"/>
                    <a:pt x="3775489" y="27544"/>
                  </a:cubicBezTo>
                  <a:lnTo>
                    <a:pt x="3775489" y="2139923"/>
                  </a:lnTo>
                  <a:cubicBezTo>
                    <a:pt x="3775489" y="2147228"/>
                    <a:pt x="3772588" y="2154234"/>
                    <a:pt x="3767422" y="2159399"/>
                  </a:cubicBezTo>
                  <a:cubicBezTo>
                    <a:pt x="3762257" y="2164565"/>
                    <a:pt x="3755251" y="2167467"/>
                    <a:pt x="3747946" y="2167467"/>
                  </a:cubicBezTo>
                  <a:lnTo>
                    <a:pt x="27544" y="2167467"/>
                  </a:lnTo>
                  <a:cubicBezTo>
                    <a:pt x="20239" y="2167467"/>
                    <a:pt x="13233" y="2164565"/>
                    <a:pt x="8067" y="2159399"/>
                  </a:cubicBezTo>
                  <a:cubicBezTo>
                    <a:pt x="2902" y="2154234"/>
                    <a:pt x="0" y="2147228"/>
                    <a:pt x="0" y="2139923"/>
                  </a:cubicBezTo>
                  <a:lnTo>
                    <a:pt x="0" y="27544"/>
                  </a:lnTo>
                  <a:cubicBezTo>
                    <a:pt x="0" y="20239"/>
                    <a:pt x="2902" y="13233"/>
                    <a:pt x="8067" y="8067"/>
                  </a:cubicBezTo>
                  <a:cubicBezTo>
                    <a:pt x="13233" y="2902"/>
                    <a:pt x="20239" y="0"/>
                    <a:pt x="27544" y="0"/>
                  </a:cubicBezTo>
                  <a:close/>
                </a:path>
              </a:pathLst>
            </a:custGeom>
            <a:solidFill>
              <a:srgbClr val="925F64"/>
            </a:solidFill>
            <a:ln cap="rnd">
              <a:noFill/>
              <a:prstDash val="sysDot"/>
              <a:round/>
            </a:ln>
          </p:spPr>
        </p:sp>
        <p:sp>
          <p:nvSpPr>
            <p:cNvPr name="TextBox 11" id="11"/>
            <p:cNvSpPr txBox="true"/>
            <p:nvPr/>
          </p:nvSpPr>
          <p:spPr>
            <a:xfrm>
              <a:off x="0" y="-38100"/>
              <a:ext cx="3775489" cy="2205567"/>
            </a:xfrm>
            <a:prstGeom prst="rect">
              <a:avLst/>
            </a:prstGeom>
          </p:spPr>
          <p:txBody>
            <a:bodyPr anchor="ctr" rtlCol="false" tIns="50800" lIns="50800" bIns="50800" rIns="50800"/>
            <a:lstStyle/>
            <a:p>
              <a:pPr algn="ctr">
                <a:lnSpc>
                  <a:spcPts val="2659"/>
                </a:lnSpc>
                <a:spcBef>
                  <a:spcPct val="0"/>
                </a:spcBef>
              </a:pPr>
            </a:p>
          </p:txBody>
        </p:sp>
      </p:grpSp>
      <p:grpSp>
        <p:nvGrpSpPr>
          <p:cNvPr name="Group 12" id="12"/>
          <p:cNvGrpSpPr/>
          <p:nvPr/>
        </p:nvGrpSpPr>
        <p:grpSpPr>
          <a:xfrm rot="0">
            <a:off x="2218470" y="1301006"/>
            <a:ext cx="13820706" cy="7684988"/>
            <a:chOff x="0" y="0"/>
            <a:chExt cx="3640021" cy="2024030"/>
          </a:xfrm>
        </p:grpSpPr>
        <p:sp>
          <p:nvSpPr>
            <p:cNvPr name="Freeform 13" id="13"/>
            <p:cNvSpPr/>
            <p:nvPr/>
          </p:nvSpPr>
          <p:spPr>
            <a:xfrm flipH="false" flipV="false" rot="0">
              <a:off x="0" y="0"/>
              <a:ext cx="3640021" cy="2024030"/>
            </a:xfrm>
            <a:custGeom>
              <a:avLst/>
              <a:gdLst/>
              <a:ahLst/>
              <a:cxnLst/>
              <a:rect r="r" b="b" t="t" l="l"/>
              <a:pathLst>
                <a:path h="2024030" w="3640021">
                  <a:moveTo>
                    <a:pt x="28569" y="0"/>
                  </a:moveTo>
                  <a:lnTo>
                    <a:pt x="3611453" y="0"/>
                  </a:lnTo>
                  <a:cubicBezTo>
                    <a:pt x="3619029" y="0"/>
                    <a:pt x="3626296" y="3010"/>
                    <a:pt x="3631654" y="8368"/>
                  </a:cubicBezTo>
                  <a:cubicBezTo>
                    <a:pt x="3637011" y="13725"/>
                    <a:pt x="3640021" y="20992"/>
                    <a:pt x="3640021" y="28569"/>
                  </a:cubicBezTo>
                  <a:lnTo>
                    <a:pt x="3640021" y="1995461"/>
                  </a:lnTo>
                  <a:cubicBezTo>
                    <a:pt x="3640021" y="2003038"/>
                    <a:pt x="3637011" y="2010305"/>
                    <a:pt x="3631654" y="2015662"/>
                  </a:cubicBezTo>
                  <a:cubicBezTo>
                    <a:pt x="3626296" y="2021020"/>
                    <a:pt x="3619029" y="2024030"/>
                    <a:pt x="3611453" y="2024030"/>
                  </a:cubicBezTo>
                  <a:lnTo>
                    <a:pt x="28569" y="2024030"/>
                  </a:lnTo>
                  <a:cubicBezTo>
                    <a:pt x="20992" y="2024030"/>
                    <a:pt x="13725" y="2021020"/>
                    <a:pt x="8368" y="2015662"/>
                  </a:cubicBezTo>
                  <a:cubicBezTo>
                    <a:pt x="3010" y="2010305"/>
                    <a:pt x="0" y="2003038"/>
                    <a:pt x="0" y="1995461"/>
                  </a:cubicBezTo>
                  <a:lnTo>
                    <a:pt x="0" y="28569"/>
                  </a:lnTo>
                  <a:cubicBezTo>
                    <a:pt x="0" y="20992"/>
                    <a:pt x="3010" y="13725"/>
                    <a:pt x="8368" y="8368"/>
                  </a:cubicBezTo>
                  <a:cubicBezTo>
                    <a:pt x="13725" y="3010"/>
                    <a:pt x="20992" y="0"/>
                    <a:pt x="28569" y="0"/>
                  </a:cubicBezTo>
                  <a:close/>
                </a:path>
              </a:pathLst>
            </a:custGeom>
            <a:solidFill>
              <a:srgbClr val="000000">
                <a:alpha val="0"/>
              </a:srgbClr>
            </a:solidFill>
            <a:ln w="419100" cap="rnd">
              <a:solidFill>
                <a:srgbClr val="E9BB6D"/>
              </a:solidFill>
              <a:prstDash val="sysDot"/>
              <a:round/>
            </a:ln>
          </p:spPr>
        </p:sp>
        <p:sp>
          <p:nvSpPr>
            <p:cNvPr name="TextBox 14" id="14"/>
            <p:cNvSpPr txBox="true"/>
            <p:nvPr/>
          </p:nvSpPr>
          <p:spPr>
            <a:xfrm>
              <a:off x="0" y="-38100"/>
              <a:ext cx="3640021" cy="2062130"/>
            </a:xfrm>
            <a:prstGeom prst="rect">
              <a:avLst/>
            </a:prstGeom>
          </p:spPr>
          <p:txBody>
            <a:bodyPr anchor="ctr" rtlCol="false" tIns="50800" lIns="50800" bIns="50800" rIns="50800"/>
            <a:lstStyle/>
            <a:p>
              <a:pPr algn="ctr">
                <a:lnSpc>
                  <a:spcPts val="2659"/>
                </a:lnSpc>
                <a:spcBef>
                  <a:spcPct val="0"/>
                </a:spcBef>
              </a:pPr>
            </a:p>
          </p:txBody>
        </p:sp>
      </p:grpSp>
      <p:grpSp>
        <p:nvGrpSpPr>
          <p:cNvPr name="Group 15" id="15"/>
          <p:cNvGrpSpPr/>
          <p:nvPr/>
        </p:nvGrpSpPr>
        <p:grpSpPr>
          <a:xfrm rot="0">
            <a:off x="2867860" y="1948449"/>
            <a:ext cx="12552280" cy="6390101"/>
            <a:chOff x="0" y="0"/>
            <a:chExt cx="3305950" cy="1682990"/>
          </a:xfrm>
        </p:grpSpPr>
        <p:sp>
          <p:nvSpPr>
            <p:cNvPr name="Freeform 16" id="16"/>
            <p:cNvSpPr/>
            <p:nvPr/>
          </p:nvSpPr>
          <p:spPr>
            <a:xfrm flipH="false" flipV="false" rot="0">
              <a:off x="0" y="0"/>
              <a:ext cx="3305950" cy="1682990"/>
            </a:xfrm>
            <a:custGeom>
              <a:avLst/>
              <a:gdLst/>
              <a:ahLst/>
              <a:cxnLst/>
              <a:rect r="r" b="b" t="t" l="l"/>
              <a:pathLst>
                <a:path h="1682990" w="3305950">
                  <a:moveTo>
                    <a:pt x="31455" y="0"/>
                  </a:moveTo>
                  <a:lnTo>
                    <a:pt x="3274495" y="0"/>
                  </a:lnTo>
                  <a:cubicBezTo>
                    <a:pt x="3282837" y="0"/>
                    <a:pt x="3290838" y="3314"/>
                    <a:pt x="3296737" y="9213"/>
                  </a:cubicBezTo>
                  <a:cubicBezTo>
                    <a:pt x="3302636" y="15112"/>
                    <a:pt x="3305950" y="23113"/>
                    <a:pt x="3305950" y="31455"/>
                  </a:cubicBezTo>
                  <a:lnTo>
                    <a:pt x="3305950" y="1651534"/>
                  </a:lnTo>
                  <a:cubicBezTo>
                    <a:pt x="3305950" y="1668907"/>
                    <a:pt x="3291867" y="1682990"/>
                    <a:pt x="3274495" y="1682990"/>
                  </a:cubicBezTo>
                  <a:lnTo>
                    <a:pt x="31455" y="1682990"/>
                  </a:lnTo>
                  <a:cubicBezTo>
                    <a:pt x="23113" y="1682990"/>
                    <a:pt x="15112" y="1679676"/>
                    <a:pt x="9213" y="1673777"/>
                  </a:cubicBezTo>
                  <a:cubicBezTo>
                    <a:pt x="3314" y="1667878"/>
                    <a:pt x="0" y="1659877"/>
                    <a:pt x="0" y="1651534"/>
                  </a:cubicBezTo>
                  <a:lnTo>
                    <a:pt x="0" y="31455"/>
                  </a:lnTo>
                  <a:cubicBezTo>
                    <a:pt x="0" y="23113"/>
                    <a:pt x="3314" y="15112"/>
                    <a:pt x="9213" y="9213"/>
                  </a:cubicBezTo>
                  <a:cubicBezTo>
                    <a:pt x="15112" y="3314"/>
                    <a:pt x="23113" y="0"/>
                    <a:pt x="31455" y="0"/>
                  </a:cubicBezTo>
                  <a:close/>
                </a:path>
              </a:pathLst>
            </a:custGeom>
            <a:solidFill>
              <a:srgbClr val="C1272D"/>
            </a:solidFill>
          </p:spPr>
        </p:sp>
        <p:sp>
          <p:nvSpPr>
            <p:cNvPr name="TextBox 17" id="17"/>
            <p:cNvSpPr txBox="true"/>
            <p:nvPr/>
          </p:nvSpPr>
          <p:spPr>
            <a:xfrm>
              <a:off x="0" y="-57150"/>
              <a:ext cx="3305950" cy="1740140"/>
            </a:xfrm>
            <a:prstGeom prst="rect">
              <a:avLst/>
            </a:prstGeom>
          </p:spPr>
          <p:txBody>
            <a:bodyPr anchor="ctr" rtlCol="false" tIns="50800" lIns="50800" bIns="50800" rIns="50800"/>
            <a:lstStyle/>
            <a:p>
              <a:pPr algn="ctr">
                <a:lnSpc>
                  <a:spcPts val="3779"/>
                </a:lnSpc>
                <a:spcBef>
                  <a:spcPct val="0"/>
                </a:spcBef>
              </a:pPr>
            </a:p>
          </p:txBody>
        </p:sp>
      </p:grpSp>
      <p:sp>
        <p:nvSpPr>
          <p:cNvPr name="Freeform 18" id="18"/>
          <p:cNvSpPr/>
          <p:nvPr/>
        </p:nvSpPr>
        <p:spPr>
          <a:xfrm flipH="false" flipV="false" rot="0">
            <a:off x="4601525" y="2259028"/>
            <a:ext cx="9084951" cy="5768944"/>
          </a:xfrm>
          <a:custGeom>
            <a:avLst/>
            <a:gdLst/>
            <a:ahLst/>
            <a:cxnLst/>
            <a:rect r="r" b="b" t="t" l="l"/>
            <a:pathLst>
              <a:path h="5768944" w="9084951">
                <a:moveTo>
                  <a:pt x="0" y="0"/>
                </a:moveTo>
                <a:lnTo>
                  <a:pt x="9084950" y="0"/>
                </a:lnTo>
                <a:lnTo>
                  <a:pt x="9084950" y="5768944"/>
                </a:lnTo>
                <a:lnTo>
                  <a:pt x="0" y="5768944"/>
                </a:lnTo>
                <a:lnTo>
                  <a:pt x="0" y="0"/>
                </a:lnTo>
                <a:close/>
              </a:path>
            </a:pathLst>
          </a:custGeom>
          <a:blipFill>
            <a:blip r:embed="rId4">
              <a:alphaModFix amt="25000"/>
            </a:blip>
            <a:stretch>
              <a:fillRect l="0" t="0" r="0" b="0"/>
            </a:stretch>
          </a:blipFill>
        </p:spPr>
      </p:sp>
      <p:sp>
        <p:nvSpPr>
          <p:cNvPr name="TextBox 19" id="19"/>
          <p:cNvSpPr txBox="true"/>
          <p:nvPr/>
        </p:nvSpPr>
        <p:spPr>
          <a:xfrm rot="0">
            <a:off x="1021699" y="1963773"/>
            <a:ext cx="16214247" cy="1351906"/>
          </a:xfrm>
          <a:prstGeom prst="rect">
            <a:avLst/>
          </a:prstGeom>
        </p:spPr>
        <p:txBody>
          <a:bodyPr anchor="t" rtlCol="false" tIns="0" lIns="0" bIns="0" rIns="0">
            <a:spAutoFit/>
          </a:bodyPr>
          <a:lstStyle/>
          <a:p>
            <a:pPr algn="ctr">
              <a:lnSpc>
                <a:spcPts val="11060"/>
              </a:lnSpc>
            </a:pPr>
            <a:r>
              <a:rPr lang="en-US" sz="7900">
                <a:solidFill>
                  <a:srgbClr val="000000"/>
                </a:solidFill>
                <a:latin typeface="Gulfs Display"/>
                <a:ea typeface="Gulfs Display"/>
                <a:cs typeface="Gulfs Display"/>
                <a:sym typeface="Gulfs Display"/>
              </a:rPr>
              <a:t>PROJECT : JENSON USA</a:t>
            </a:r>
          </a:p>
        </p:txBody>
      </p:sp>
      <p:sp>
        <p:nvSpPr>
          <p:cNvPr name="TextBox 20" id="20"/>
          <p:cNvSpPr txBox="true"/>
          <p:nvPr/>
        </p:nvSpPr>
        <p:spPr>
          <a:xfrm rot="0">
            <a:off x="1976469" y="4210367"/>
            <a:ext cx="14335062" cy="2033483"/>
          </a:xfrm>
          <a:prstGeom prst="rect">
            <a:avLst/>
          </a:prstGeom>
        </p:spPr>
        <p:txBody>
          <a:bodyPr anchor="t" rtlCol="false" tIns="0" lIns="0" bIns="0" rIns="0">
            <a:spAutoFit/>
          </a:bodyPr>
          <a:lstStyle/>
          <a:p>
            <a:pPr algn="ctr">
              <a:lnSpc>
                <a:spcPts val="5436"/>
              </a:lnSpc>
            </a:pPr>
            <a:r>
              <a:rPr lang="en-US" sz="3882">
                <a:solidFill>
                  <a:srgbClr val="000000"/>
                </a:solidFill>
                <a:latin typeface="Gagalin"/>
                <a:ea typeface="Gagalin"/>
                <a:cs typeface="Gagalin"/>
                <a:sym typeface="Gagalin"/>
              </a:rPr>
              <a:t>My role involves studying and enhancing database </a:t>
            </a:r>
          </a:p>
          <a:p>
            <a:pPr algn="ctr">
              <a:lnSpc>
                <a:spcPts val="5436"/>
              </a:lnSpc>
            </a:pPr>
            <a:r>
              <a:rPr lang="en-US" sz="3882">
                <a:solidFill>
                  <a:srgbClr val="000000"/>
                </a:solidFill>
                <a:latin typeface="Gagalin"/>
                <a:ea typeface="Gagalin"/>
                <a:cs typeface="Gagalin"/>
                <a:sym typeface="Gagalin"/>
              </a:rPr>
              <a:t>structures to improve data analysis, enabling </a:t>
            </a:r>
          </a:p>
          <a:p>
            <a:pPr algn="ctr">
              <a:lnSpc>
                <a:spcPts val="5436"/>
              </a:lnSpc>
            </a:pPr>
            <a:r>
              <a:rPr lang="en-US" sz="3882">
                <a:solidFill>
                  <a:srgbClr val="000000"/>
                </a:solidFill>
                <a:latin typeface="Gagalin"/>
                <a:ea typeface="Gagalin"/>
                <a:cs typeface="Gagalin"/>
                <a:sym typeface="Gagalin"/>
              </a:rPr>
              <a:t>data-driven decision-making for business optimization.</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4243A"/>
        </a:solidFill>
      </p:bgPr>
    </p:bg>
    <p:spTree>
      <p:nvGrpSpPr>
        <p:cNvPr id="1" name=""/>
        <p:cNvGrpSpPr/>
        <p:nvPr/>
      </p:nvGrpSpPr>
      <p:grpSpPr>
        <a:xfrm>
          <a:off x="0" y="0"/>
          <a:ext cx="0" cy="0"/>
          <a:chOff x="0" y="0"/>
          <a:chExt cx="0" cy="0"/>
        </a:xfrm>
      </p:grpSpPr>
      <p:grpSp>
        <p:nvGrpSpPr>
          <p:cNvPr name="Group 2" id="2"/>
          <p:cNvGrpSpPr/>
          <p:nvPr/>
        </p:nvGrpSpPr>
        <p:grpSpPr>
          <a:xfrm rot="0">
            <a:off x="1028700" y="4950361"/>
            <a:ext cx="5048250" cy="4307939"/>
            <a:chOff x="0" y="0"/>
            <a:chExt cx="1495559" cy="1276239"/>
          </a:xfrm>
        </p:grpSpPr>
        <p:sp>
          <p:nvSpPr>
            <p:cNvPr name="Freeform 3" id="3"/>
            <p:cNvSpPr/>
            <p:nvPr/>
          </p:nvSpPr>
          <p:spPr>
            <a:xfrm flipH="false" flipV="false" rot="0">
              <a:off x="0" y="0"/>
              <a:ext cx="1495559" cy="1276239"/>
            </a:xfrm>
            <a:custGeom>
              <a:avLst/>
              <a:gdLst/>
              <a:ahLst/>
              <a:cxnLst/>
              <a:rect r="r" b="b" t="t" l="l"/>
              <a:pathLst>
                <a:path h="1276239" w="1495559">
                  <a:moveTo>
                    <a:pt x="78213" y="0"/>
                  </a:moveTo>
                  <a:lnTo>
                    <a:pt x="1417346" y="0"/>
                  </a:lnTo>
                  <a:cubicBezTo>
                    <a:pt x="1438089" y="0"/>
                    <a:pt x="1457983" y="8240"/>
                    <a:pt x="1472651" y="22908"/>
                  </a:cubicBezTo>
                  <a:cubicBezTo>
                    <a:pt x="1487318" y="37576"/>
                    <a:pt x="1495559" y="57469"/>
                    <a:pt x="1495559" y="78213"/>
                  </a:cubicBezTo>
                  <a:lnTo>
                    <a:pt x="1495559" y="1198026"/>
                  </a:lnTo>
                  <a:cubicBezTo>
                    <a:pt x="1495559" y="1241222"/>
                    <a:pt x="1460542" y="1276239"/>
                    <a:pt x="1417346" y="1276239"/>
                  </a:cubicBezTo>
                  <a:lnTo>
                    <a:pt x="78213" y="1276239"/>
                  </a:lnTo>
                  <a:cubicBezTo>
                    <a:pt x="35017" y="1276239"/>
                    <a:pt x="0" y="1241222"/>
                    <a:pt x="0" y="1198026"/>
                  </a:cubicBezTo>
                  <a:lnTo>
                    <a:pt x="0" y="78213"/>
                  </a:lnTo>
                  <a:cubicBezTo>
                    <a:pt x="0" y="35017"/>
                    <a:pt x="35017" y="0"/>
                    <a:pt x="78213" y="0"/>
                  </a:cubicBezTo>
                  <a:close/>
                </a:path>
              </a:pathLst>
            </a:custGeom>
            <a:solidFill>
              <a:srgbClr val="FFF5DF"/>
            </a:solidFill>
          </p:spPr>
        </p:sp>
        <p:sp>
          <p:nvSpPr>
            <p:cNvPr name="TextBox 4" id="4"/>
            <p:cNvSpPr txBox="true"/>
            <p:nvPr/>
          </p:nvSpPr>
          <p:spPr>
            <a:xfrm>
              <a:off x="0" y="-38100"/>
              <a:ext cx="1495559" cy="1314339"/>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6619875" y="4950361"/>
            <a:ext cx="5048250" cy="4307939"/>
            <a:chOff x="0" y="0"/>
            <a:chExt cx="1495559" cy="1276239"/>
          </a:xfrm>
        </p:grpSpPr>
        <p:sp>
          <p:nvSpPr>
            <p:cNvPr name="Freeform 6" id="6"/>
            <p:cNvSpPr/>
            <p:nvPr/>
          </p:nvSpPr>
          <p:spPr>
            <a:xfrm flipH="false" flipV="false" rot="0">
              <a:off x="0" y="0"/>
              <a:ext cx="1495559" cy="1276239"/>
            </a:xfrm>
            <a:custGeom>
              <a:avLst/>
              <a:gdLst/>
              <a:ahLst/>
              <a:cxnLst/>
              <a:rect r="r" b="b" t="t" l="l"/>
              <a:pathLst>
                <a:path h="1276239" w="1495559">
                  <a:moveTo>
                    <a:pt x="78213" y="0"/>
                  </a:moveTo>
                  <a:lnTo>
                    <a:pt x="1417346" y="0"/>
                  </a:lnTo>
                  <a:cubicBezTo>
                    <a:pt x="1438089" y="0"/>
                    <a:pt x="1457983" y="8240"/>
                    <a:pt x="1472651" y="22908"/>
                  </a:cubicBezTo>
                  <a:cubicBezTo>
                    <a:pt x="1487318" y="37576"/>
                    <a:pt x="1495559" y="57469"/>
                    <a:pt x="1495559" y="78213"/>
                  </a:cubicBezTo>
                  <a:lnTo>
                    <a:pt x="1495559" y="1198026"/>
                  </a:lnTo>
                  <a:cubicBezTo>
                    <a:pt x="1495559" y="1241222"/>
                    <a:pt x="1460542" y="1276239"/>
                    <a:pt x="1417346" y="1276239"/>
                  </a:cubicBezTo>
                  <a:lnTo>
                    <a:pt x="78213" y="1276239"/>
                  </a:lnTo>
                  <a:cubicBezTo>
                    <a:pt x="35017" y="1276239"/>
                    <a:pt x="0" y="1241222"/>
                    <a:pt x="0" y="1198026"/>
                  </a:cubicBezTo>
                  <a:lnTo>
                    <a:pt x="0" y="78213"/>
                  </a:lnTo>
                  <a:cubicBezTo>
                    <a:pt x="0" y="35017"/>
                    <a:pt x="35017" y="0"/>
                    <a:pt x="78213" y="0"/>
                  </a:cubicBezTo>
                  <a:close/>
                </a:path>
              </a:pathLst>
            </a:custGeom>
            <a:solidFill>
              <a:srgbClr val="FFF5DF"/>
            </a:solidFill>
          </p:spPr>
        </p:sp>
        <p:sp>
          <p:nvSpPr>
            <p:cNvPr name="TextBox 7" id="7"/>
            <p:cNvSpPr txBox="true"/>
            <p:nvPr/>
          </p:nvSpPr>
          <p:spPr>
            <a:xfrm>
              <a:off x="0" y="-38100"/>
              <a:ext cx="1495559" cy="1314339"/>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12211050" y="4950361"/>
            <a:ext cx="5048250" cy="4307939"/>
            <a:chOff x="0" y="0"/>
            <a:chExt cx="1495559" cy="1276239"/>
          </a:xfrm>
        </p:grpSpPr>
        <p:sp>
          <p:nvSpPr>
            <p:cNvPr name="Freeform 9" id="9"/>
            <p:cNvSpPr/>
            <p:nvPr/>
          </p:nvSpPr>
          <p:spPr>
            <a:xfrm flipH="false" flipV="false" rot="0">
              <a:off x="0" y="0"/>
              <a:ext cx="1495559" cy="1276239"/>
            </a:xfrm>
            <a:custGeom>
              <a:avLst/>
              <a:gdLst/>
              <a:ahLst/>
              <a:cxnLst/>
              <a:rect r="r" b="b" t="t" l="l"/>
              <a:pathLst>
                <a:path h="1276239" w="1495559">
                  <a:moveTo>
                    <a:pt x="78213" y="0"/>
                  </a:moveTo>
                  <a:lnTo>
                    <a:pt x="1417346" y="0"/>
                  </a:lnTo>
                  <a:cubicBezTo>
                    <a:pt x="1438089" y="0"/>
                    <a:pt x="1457983" y="8240"/>
                    <a:pt x="1472651" y="22908"/>
                  </a:cubicBezTo>
                  <a:cubicBezTo>
                    <a:pt x="1487318" y="37576"/>
                    <a:pt x="1495559" y="57469"/>
                    <a:pt x="1495559" y="78213"/>
                  </a:cubicBezTo>
                  <a:lnTo>
                    <a:pt x="1495559" y="1198026"/>
                  </a:lnTo>
                  <a:cubicBezTo>
                    <a:pt x="1495559" y="1241222"/>
                    <a:pt x="1460542" y="1276239"/>
                    <a:pt x="1417346" y="1276239"/>
                  </a:cubicBezTo>
                  <a:lnTo>
                    <a:pt x="78213" y="1276239"/>
                  </a:lnTo>
                  <a:cubicBezTo>
                    <a:pt x="35017" y="1276239"/>
                    <a:pt x="0" y="1241222"/>
                    <a:pt x="0" y="1198026"/>
                  </a:cubicBezTo>
                  <a:lnTo>
                    <a:pt x="0" y="78213"/>
                  </a:lnTo>
                  <a:cubicBezTo>
                    <a:pt x="0" y="35017"/>
                    <a:pt x="35017" y="0"/>
                    <a:pt x="78213" y="0"/>
                  </a:cubicBezTo>
                  <a:close/>
                </a:path>
              </a:pathLst>
            </a:custGeom>
            <a:solidFill>
              <a:srgbClr val="FFF5DF"/>
            </a:solidFill>
          </p:spPr>
        </p:sp>
        <p:sp>
          <p:nvSpPr>
            <p:cNvPr name="TextBox 10" id="10"/>
            <p:cNvSpPr txBox="true"/>
            <p:nvPr/>
          </p:nvSpPr>
          <p:spPr>
            <a:xfrm>
              <a:off x="0" y="-38100"/>
              <a:ext cx="1495559" cy="1314339"/>
            </a:xfrm>
            <a:prstGeom prst="rect">
              <a:avLst/>
            </a:prstGeom>
          </p:spPr>
          <p:txBody>
            <a:bodyPr anchor="ctr" rtlCol="false" tIns="50800" lIns="50800" bIns="50800" rIns="50800"/>
            <a:lstStyle/>
            <a:p>
              <a:pPr algn="ctr">
                <a:lnSpc>
                  <a:spcPts val="2659"/>
                </a:lnSpc>
                <a:spcBef>
                  <a:spcPct val="0"/>
                </a:spcBef>
              </a:pPr>
            </a:p>
          </p:txBody>
        </p:sp>
      </p:grpSp>
      <p:grpSp>
        <p:nvGrpSpPr>
          <p:cNvPr name="Group 11" id="11"/>
          <p:cNvGrpSpPr/>
          <p:nvPr/>
        </p:nvGrpSpPr>
        <p:grpSpPr>
          <a:xfrm rot="0">
            <a:off x="-1204555" y="-1732120"/>
            <a:ext cx="20697110" cy="13751241"/>
            <a:chOff x="0" y="0"/>
            <a:chExt cx="27596147" cy="18334987"/>
          </a:xfrm>
        </p:grpSpPr>
        <p:sp>
          <p:nvSpPr>
            <p:cNvPr name="Freeform 12" id="12"/>
            <p:cNvSpPr/>
            <p:nvPr/>
          </p:nvSpPr>
          <p:spPr>
            <a:xfrm flipH="false" flipV="false" rot="0">
              <a:off x="0" y="0"/>
              <a:ext cx="9167494" cy="9167494"/>
            </a:xfrm>
            <a:custGeom>
              <a:avLst/>
              <a:gdLst/>
              <a:ahLst/>
              <a:cxnLst/>
              <a:rect r="r" b="b" t="t" l="l"/>
              <a:pathLst>
                <a:path h="9167494" w="9167494">
                  <a:moveTo>
                    <a:pt x="0" y="0"/>
                  </a:moveTo>
                  <a:lnTo>
                    <a:pt x="9167494" y="0"/>
                  </a:lnTo>
                  <a:lnTo>
                    <a:pt x="9167494" y="9167494"/>
                  </a:lnTo>
                  <a:lnTo>
                    <a:pt x="0" y="9167494"/>
                  </a:lnTo>
                  <a:lnTo>
                    <a:pt x="0" y="0"/>
                  </a:lnTo>
                  <a:close/>
                </a:path>
              </a:pathLst>
            </a:custGeom>
            <a:blipFill>
              <a:blip r:embed="rId2">
                <a:alphaModFix amt="25000"/>
                <a:extLst>
                  <a:ext uri="{96DAC541-7B7A-43D3-8B79-37D633B846F1}">
                    <asvg:svgBlip xmlns:asvg="http://schemas.microsoft.com/office/drawing/2016/SVG/main" r:embed="rId3"/>
                  </a:ext>
                </a:extLst>
              </a:blip>
              <a:stretch>
                <a:fillRect l="0" t="0" r="0" b="0"/>
              </a:stretch>
            </a:blipFill>
          </p:spPr>
        </p:sp>
        <p:sp>
          <p:nvSpPr>
            <p:cNvPr name="Freeform 13" id="13"/>
            <p:cNvSpPr/>
            <p:nvPr/>
          </p:nvSpPr>
          <p:spPr>
            <a:xfrm flipH="false" flipV="false" rot="0">
              <a:off x="9214327" y="0"/>
              <a:ext cx="9167494" cy="9167494"/>
            </a:xfrm>
            <a:custGeom>
              <a:avLst/>
              <a:gdLst/>
              <a:ahLst/>
              <a:cxnLst/>
              <a:rect r="r" b="b" t="t" l="l"/>
              <a:pathLst>
                <a:path h="9167494" w="9167494">
                  <a:moveTo>
                    <a:pt x="0" y="0"/>
                  </a:moveTo>
                  <a:lnTo>
                    <a:pt x="9167493" y="0"/>
                  </a:lnTo>
                  <a:lnTo>
                    <a:pt x="9167493" y="9167494"/>
                  </a:lnTo>
                  <a:lnTo>
                    <a:pt x="0" y="9167494"/>
                  </a:lnTo>
                  <a:lnTo>
                    <a:pt x="0" y="0"/>
                  </a:lnTo>
                  <a:close/>
                </a:path>
              </a:pathLst>
            </a:custGeom>
            <a:blipFill>
              <a:blip r:embed="rId2">
                <a:alphaModFix amt="25000"/>
                <a:extLst>
                  <a:ext uri="{96DAC541-7B7A-43D3-8B79-37D633B846F1}">
                    <asvg:svgBlip xmlns:asvg="http://schemas.microsoft.com/office/drawing/2016/SVG/main" r:embed="rId3"/>
                  </a:ext>
                </a:extLst>
              </a:blip>
              <a:stretch>
                <a:fillRect l="0" t="0" r="0" b="0"/>
              </a:stretch>
            </a:blipFill>
          </p:spPr>
        </p:sp>
        <p:sp>
          <p:nvSpPr>
            <p:cNvPr name="Freeform 14" id="14"/>
            <p:cNvSpPr/>
            <p:nvPr/>
          </p:nvSpPr>
          <p:spPr>
            <a:xfrm flipH="false" flipV="false" rot="0">
              <a:off x="18428653" y="0"/>
              <a:ext cx="9167494" cy="9167494"/>
            </a:xfrm>
            <a:custGeom>
              <a:avLst/>
              <a:gdLst/>
              <a:ahLst/>
              <a:cxnLst/>
              <a:rect r="r" b="b" t="t" l="l"/>
              <a:pathLst>
                <a:path h="9167494" w="9167494">
                  <a:moveTo>
                    <a:pt x="0" y="0"/>
                  </a:moveTo>
                  <a:lnTo>
                    <a:pt x="9167494" y="0"/>
                  </a:lnTo>
                  <a:lnTo>
                    <a:pt x="9167494" y="9167494"/>
                  </a:lnTo>
                  <a:lnTo>
                    <a:pt x="0" y="9167494"/>
                  </a:lnTo>
                  <a:lnTo>
                    <a:pt x="0" y="0"/>
                  </a:lnTo>
                  <a:close/>
                </a:path>
              </a:pathLst>
            </a:custGeom>
            <a:blipFill>
              <a:blip r:embed="rId2">
                <a:alphaModFix amt="25000"/>
                <a:extLst>
                  <a:ext uri="{96DAC541-7B7A-43D3-8B79-37D633B846F1}">
                    <asvg:svgBlip xmlns:asvg="http://schemas.microsoft.com/office/drawing/2016/SVG/main" r:embed="rId3"/>
                  </a:ext>
                </a:extLst>
              </a:blip>
              <a:stretch>
                <a:fillRect l="0" t="0" r="0" b="0"/>
              </a:stretch>
            </a:blipFill>
          </p:spPr>
        </p:sp>
        <p:sp>
          <p:nvSpPr>
            <p:cNvPr name="Freeform 15" id="15"/>
            <p:cNvSpPr/>
            <p:nvPr/>
          </p:nvSpPr>
          <p:spPr>
            <a:xfrm flipH="false" flipV="false" rot="0">
              <a:off x="0" y="9167494"/>
              <a:ext cx="9167494" cy="9167494"/>
            </a:xfrm>
            <a:custGeom>
              <a:avLst/>
              <a:gdLst/>
              <a:ahLst/>
              <a:cxnLst/>
              <a:rect r="r" b="b" t="t" l="l"/>
              <a:pathLst>
                <a:path h="9167494" w="9167494">
                  <a:moveTo>
                    <a:pt x="0" y="0"/>
                  </a:moveTo>
                  <a:lnTo>
                    <a:pt x="9167494" y="0"/>
                  </a:lnTo>
                  <a:lnTo>
                    <a:pt x="9167494" y="9167493"/>
                  </a:lnTo>
                  <a:lnTo>
                    <a:pt x="0" y="9167493"/>
                  </a:lnTo>
                  <a:lnTo>
                    <a:pt x="0" y="0"/>
                  </a:lnTo>
                  <a:close/>
                </a:path>
              </a:pathLst>
            </a:custGeom>
            <a:blipFill>
              <a:blip r:embed="rId2">
                <a:alphaModFix amt="25000"/>
                <a:extLst>
                  <a:ext uri="{96DAC541-7B7A-43D3-8B79-37D633B846F1}">
                    <asvg:svgBlip xmlns:asvg="http://schemas.microsoft.com/office/drawing/2016/SVG/main" r:embed="rId3"/>
                  </a:ext>
                </a:extLst>
              </a:blip>
              <a:stretch>
                <a:fillRect l="0" t="0" r="0" b="0"/>
              </a:stretch>
            </a:blipFill>
          </p:spPr>
        </p:sp>
        <p:sp>
          <p:nvSpPr>
            <p:cNvPr name="Freeform 16" id="16"/>
            <p:cNvSpPr/>
            <p:nvPr/>
          </p:nvSpPr>
          <p:spPr>
            <a:xfrm flipH="false" flipV="false" rot="0">
              <a:off x="9214327" y="9167494"/>
              <a:ext cx="9167494" cy="9167494"/>
            </a:xfrm>
            <a:custGeom>
              <a:avLst/>
              <a:gdLst/>
              <a:ahLst/>
              <a:cxnLst/>
              <a:rect r="r" b="b" t="t" l="l"/>
              <a:pathLst>
                <a:path h="9167494" w="9167494">
                  <a:moveTo>
                    <a:pt x="0" y="0"/>
                  </a:moveTo>
                  <a:lnTo>
                    <a:pt x="9167493" y="0"/>
                  </a:lnTo>
                  <a:lnTo>
                    <a:pt x="9167493" y="9167493"/>
                  </a:lnTo>
                  <a:lnTo>
                    <a:pt x="0" y="9167493"/>
                  </a:lnTo>
                  <a:lnTo>
                    <a:pt x="0" y="0"/>
                  </a:lnTo>
                  <a:close/>
                </a:path>
              </a:pathLst>
            </a:custGeom>
            <a:blipFill>
              <a:blip r:embed="rId2">
                <a:alphaModFix amt="25000"/>
                <a:extLst>
                  <a:ext uri="{96DAC541-7B7A-43D3-8B79-37D633B846F1}">
                    <asvg:svgBlip xmlns:asvg="http://schemas.microsoft.com/office/drawing/2016/SVG/main" r:embed="rId3"/>
                  </a:ext>
                </a:extLst>
              </a:blip>
              <a:stretch>
                <a:fillRect l="0" t="0" r="0" b="0"/>
              </a:stretch>
            </a:blipFill>
          </p:spPr>
        </p:sp>
        <p:sp>
          <p:nvSpPr>
            <p:cNvPr name="Freeform 17" id="17"/>
            <p:cNvSpPr/>
            <p:nvPr/>
          </p:nvSpPr>
          <p:spPr>
            <a:xfrm flipH="false" flipV="false" rot="0">
              <a:off x="18428653" y="9167494"/>
              <a:ext cx="9167494" cy="9167494"/>
            </a:xfrm>
            <a:custGeom>
              <a:avLst/>
              <a:gdLst/>
              <a:ahLst/>
              <a:cxnLst/>
              <a:rect r="r" b="b" t="t" l="l"/>
              <a:pathLst>
                <a:path h="9167494" w="9167494">
                  <a:moveTo>
                    <a:pt x="0" y="0"/>
                  </a:moveTo>
                  <a:lnTo>
                    <a:pt x="9167494" y="0"/>
                  </a:lnTo>
                  <a:lnTo>
                    <a:pt x="9167494" y="9167493"/>
                  </a:lnTo>
                  <a:lnTo>
                    <a:pt x="0" y="9167493"/>
                  </a:lnTo>
                  <a:lnTo>
                    <a:pt x="0" y="0"/>
                  </a:lnTo>
                  <a:close/>
                </a:path>
              </a:pathLst>
            </a:custGeom>
            <a:blipFill>
              <a:blip r:embed="rId2">
                <a:alphaModFix amt="25000"/>
                <a:extLst>
                  <a:ext uri="{96DAC541-7B7A-43D3-8B79-37D633B846F1}">
                    <asvg:svgBlip xmlns:asvg="http://schemas.microsoft.com/office/drawing/2016/SVG/main" r:embed="rId3"/>
                  </a:ext>
                </a:extLst>
              </a:blip>
              <a:stretch>
                <a:fillRect l="0" t="0" r="0" b="0"/>
              </a:stretch>
            </a:blipFill>
          </p:spPr>
        </p:sp>
      </p:grpSp>
      <p:sp>
        <p:nvSpPr>
          <p:cNvPr name="TextBox 18" id="18"/>
          <p:cNvSpPr txBox="true"/>
          <p:nvPr/>
        </p:nvSpPr>
        <p:spPr>
          <a:xfrm rot="0">
            <a:off x="-1029205" y="243418"/>
            <a:ext cx="21259067" cy="1883022"/>
          </a:xfrm>
          <a:prstGeom prst="rect">
            <a:avLst/>
          </a:prstGeom>
        </p:spPr>
        <p:txBody>
          <a:bodyPr anchor="t" rtlCol="false" tIns="0" lIns="0" bIns="0" rIns="0">
            <a:spAutoFit/>
          </a:bodyPr>
          <a:lstStyle/>
          <a:p>
            <a:pPr algn="ctr">
              <a:lnSpc>
                <a:spcPts val="7511"/>
              </a:lnSpc>
            </a:pPr>
            <a:r>
              <a:rPr lang="en-US" sz="5365">
                <a:solidFill>
                  <a:srgbClr val="FFF5DF"/>
                </a:solidFill>
                <a:latin typeface="Canva Student Font"/>
                <a:ea typeface="Canva Student Font"/>
                <a:cs typeface="Canva Student Font"/>
                <a:sym typeface="Canva Student Font"/>
              </a:rPr>
              <a:t>Here are the findings, actions taken</a:t>
            </a:r>
          </a:p>
          <a:p>
            <a:pPr algn="ctr">
              <a:lnSpc>
                <a:spcPts val="7511"/>
              </a:lnSpc>
            </a:pPr>
            <a:r>
              <a:rPr lang="en-US" sz="5365">
                <a:solidFill>
                  <a:srgbClr val="FFF5DF"/>
                </a:solidFill>
                <a:latin typeface="Canva Student Font"/>
                <a:ea typeface="Canva Student Font"/>
                <a:cs typeface="Canva Student Font"/>
                <a:sym typeface="Canva Student Font"/>
              </a:rPr>
              <a:t>for improvement, and insights :</a:t>
            </a:r>
          </a:p>
        </p:txBody>
      </p:sp>
      <p:sp>
        <p:nvSpPr>
          <p:cNvPr name="Freeform 19" id="19"/>
          <p:cNvSpPr/>
          <p:nvPr/>
        </p:nvSpPr>
        <p:spPr>
          <a:xfrm flipH="false" flipV="false" rot="0">
            <a:off x="0" y="5422"/>
            <a:ext cx="3004012" cy="3004012"/>
          </a:xfrm>
          <a:custGeom>
            <a:avLst/>
            <a:gdLst/>
            <a:ahLst/>
            <a:cxnLst/>
            <a:rect r="r" b="b" t="t" l="l"/>
            <a:pathLst>
              <a:path h="3004012" w="3004012">
                <a:moveTo>
                  <a:pt x="0" y="0"/>
                </a:moveTo>
                <a:lnTo>
                  <a:pt x="3004012" y="0"/>
                </a:lnTo>
                <a:lnTo>
                  <a:pt x="3004012" y="3004013"/>
                </a:lnTo>
                <a:lnTo>
                  <a:pt x="0" y="3004013"/>
                </a:lnTo>
                <a:lnTo>
                  <a:pt x="0" y="0"/>
                </a:lnTo>
                <a:close/>
              </a:path>
            </a:pathLst>
          </a:custGeom>
          <a:blipFill>
            <a:blip r:embed="rId4"/>
            <a:stretch>
              <a:fillRect l="0" t="0" r="0" b="0"/>
            </a:stretch>
          </a:blipFill>
        </p:spPr>
      </p:sp>
      <p:sp>
        <p:nvSpPr>
          <p:cNvPr name="Freeform 20" id="20"/>
          <p:cNvSpPr/>
          <p:nvPr/>
        </p:nvSpPr>
        <p:spPr>
          <a:xfrm flipH="false" flipV="false" rot="0">
            <a:off x="15342844" y="0"/>
            <a:ext cx="2982206" cy="2982206"/>
          </a:xfrm>
          <a:custGeom>
            <a:avLst/>
            <a:gdLst/>
            <a:ahLst/>
            <a:cxnLst/>
            <a:rect r="r" b="b" t="t" l="l"/>
            <a:pathLst>
              <a:path h="2982206" w="2982206">
                <a:moveTo>
                  <a:pt x="0" y="0"/>
                </a:moveTo>
                <a:lnTo>
                  <a:pt x="2982206" y="0"/>
                </a:lnTo>
                <a:lnTo>
                  <a:pt x="2982206" y="2982206"/>
                </a:lnTo>
                <a:lnTo>
                  <a:pt x="0" y="2982206"/>
                </a:lnTo>
                <a:lnTo>
                  <a:pt x="0" y="0"/>
                </a:lnTo>
                <a:close/>
              </a:path>
            </a:pathLst>
          </a:custGeom>
          <a:blipFill>
            <a:blip r:embed="rId4"/>
            <a:stretch>
              <a:fillRect l="0" t="0" r="0" b="0"/>
            </a:stretch>
          </a:blipFill>
        </p:spPr>
      </p:sp>
      <p:sp>
        <p:nvSpPr>
          <p:cNvPr name="TextBox 21" id="21"/>
          <p:cNvSpPr txBox="true"/>
          <p:nvPr/>
        </p:nvSpPr>
        <p:spPr>
          <a:xfrm rot="0">
            <a:off x="1610115" y="6115635"/>
            <a:ext cx="3885420" cy="1872617"/>
          </a:xfrm>
          <a:prstGeom prst="rect">
            <a:avLst/>
          </a:prstGeom>
        </p:spPr>
        <p:txBody>
          <a:bodyPr anchor="t" rtlCol="false" tIns="0" lIns="0" bIns="0" rIns="0">
            <a:spAutoFit/>
          </a:bodyPr>
          <a:lstStyle/>
          <a:p>
            <a:pPr algn="ctr">
              <a:lnSpc>
                <a:spcPts val="7559"/>
              </a:lnSpc>
            </a:pPr>
            <a:r>
              <a:rPr lang="en-US" sz="5399" b="true">
                <a:solidFill>
                  <a:srgbClr val="723A36"/>
                </a:solidFill>
                <a:latin typeface="Quicksand Bold"/>
                <a:ea typeface="Quicksand Bold"/>
                <a:cs typeface="Quicksand Bold"/>
                <a:sym typeface="Quicksand Bold"/>
              </a:rPr>
              <a:t>Jenson USA</a:t>
            </a:r>
          </a:p>
          <a:p>
            <a:pPr algn="ctr">
              <a:lnSpc>
                <a:spcPts val="7559"/>
              </a:lnSpc>
            </a:pPr>
            <a:r>
              <a:rPr lang="en-US" sz="5399" b="true">
                <a:solidFill>
                  <a:srgbClr val="723A36"/>
                </a:solidFill>
                <a:latin typeface="Quicksand Bold"/>
                <a:ea typeface="Quicksand Bold"/>
                <a:cs typeface="Quicksand Bold"/>
                <a:sym typeface="Quicksand Bold"/>
              </a:rPr>
              <a:t> Data</a:t>
            </a:r>
          </a:p>
        </p:txBody>
      </p:sp>
      <p:sp>
        <p:nvSpPr>
          <p:cNvPr name="TextBox 22" id="22"/>
          <p:cNvSpPr txBox="true"/>
          <p:nvPr/>
        </p:nvSpPr>
        <p:spPr>
          <a:xfrm rot="0">
            <a:off x="528024" y="3620381"/>
            <a:ext cx="5570051" cy="630572"/>
          </a:xfrm>
          <a:prstGeom prst="rect">
            <a:avLst/>
          </a:prstGeom>
        </p:spPr>
        <p:txBody>
          <a:bodyPr anchor="t" rtlCol="false" tIns="0" lIns="0" bIns="0" rIns="0">
            <a:spAutoFit/>
          </a:bodyPr>
          <a:lstStyle/>
          <a:p>
            <a:pPr algn="ctr">
              <a:lnSpc>
                <a:spcPts val="5031"/>
              </a:lnSpc>
            </a:pPr>
            <a:r>
              <a:rPr lang="en-US" sz="4192">
                <a:solidFill>
                  <a:srgbClr val="E9BB6D"/>
                </a:solidFill>
                <a:latin typeface="Boulder"/>
                <a:ea typeface="Boulder"/>
                <a:cs typeface="Boulder"/>
                <a:sym typeface="Boulder"/>
              </a:rPr>
              <a:t>data source :</a:t>
            </a:r>
          </a:p>
        </p:txBody>
      </p:sp>
      <p:sp>
        <p:nvSpPr>
          <p:cNvPr name="TextBox 23" id="23"/>
          <p:cNvSpPr txBox="true"/>
          <p:nvPr/>
        </p:nvSpPr>
        <p:spPr>
          <a:xfrm rot="0">
            <a:off x="5816059" y="3620381"/>
            <a:ext cx="6093926" cy="689878"/>
          </a:xfrm>
          <a:prstGeom prst="rect">
            <a:avLst/>
          </a:prstGeom>
        </p:spPr>
        <p:txBody>
          <a:bodyPr anchor="t" rtlCol="false" tIns="0" lIns="0" bIns="0" rIns="0">
            <a:spAutoFit/>
          </a:bodyPr>
          <a:lstStyle/>
          <a:p>
            <a:pPr algn="ctr">
              <a:lnSpc>
                <a:spcPts val="5504"/>
              </a:lnSpc>
            </a:pPr>
            <a:r>
              <a:rPr lang="en-US" sz="4587">
                <a:solidFill>
                  <a:srgbClr val="E9BB6D"/>
                </a:solidFill>
                <a:latin typeface="Boulder"/>
                <a:ea typeface="Boulder"/>
                <a:cs typeface="Boulder"/>
                <a:sym typeface="Boulder"/>
              </a:rPr>
              <a:t>Tools used :</a:t>
            </a:r>
          </a:p>
        </p:txBody>
      </p:sp>
      <p:sp>
        <p:nvSpPr>
          <p:cNvPr name="TextBox 24" id="24"/>
          <p:cNvSpPr txBox="true"/>
          <p:nvPr/>
        </p:nvSpPr>
        <p:spPr>
          <a:xfrm rot="0">
            <a:off x="7201290" y="6250254"/>
            <a:ext cx="3885420" cy="854076"/>
          </a:xfrm>
          <a:prstGeom prst="rect">
            <a:avLst/>
          </a:prstGeom>
        </p:spPr>
        <p:txBody>
          <a:bodyPr anchor="t" rtlCol="false" tIns="0" lIns="0" bIns="0" rIns="0">
            <a:spAutoFit/>
          </a:bodyPr>
          <a:lstStyle/>
          <a:p>
            <a:pPr algn="ctr">
              <a:lnSpc>
                <a:spcPts val="6999"/>
              </a:lnSpc>
            </a:pPr>
            <a:r>
              <a:rPr lang="en-US" sz="4999" b="true">
                <a:solidFill>
                  <a:srgbClr val="723A36"/>
                </a:solidFill>
                <a:latin typeface="Quicksand Bold"/>
                <a:ea typeface="Quicksand Bold"/>
                <a:cs typeface="Quicksand Bold"/>
                <a:sym typeface="Quicksand Bold"/>
              </a:rPr>
              <a:t>MySQL</a:t>
            </a:r>
          </a:p>
        </p:txBody>
      </p:sp>
      <p:sp>
        <p:nvSpPr>
          <p:cNvPr name="TextBox 25" id="25"/>
          <p:cNvSpPr txBox="true"/>
          <p:nvPr/>
        </p:nvSpPr>
        <p:spPr>
          <a:xfrm rot="0">
            <a:off x="12792465" y="5382211"/>
            <a:ext cx="3885420" cy="3498851"/>
          </a:xfrm>
          <a:prstGeom prst="rect">
            <a:avLst/>
          </a:prstGeom>
        </p:spPr>
        <p:txBody>
          <a:bodyPr anchor="t" rtlCol="false" tIns="0" lIns="0" bIns="0" rIns="0">
            <a:spAutoFit/>
          </a:bodyPr>
          <a:lstStyle/>
          <a:p>
            <a:pPr algn="ctr">
              <a:lnSpc>
                <a:spcPts val="5599"/>
              </a:lnSpc>
            </a:pPr>
            <a:r>
              <a:rPr lang="en-US" sz="3999" b="true">
                <a:solidFill>
                  <a:srgbClr val="723A36"/>
                </a:solidFill>
                <a:latin typeface="Quicksand Bold"/>
                <a:ea typeface="Quicksand Bold"/>
                <a:cs typeface="Quicksand Bold"/>
                <a:sym typeface="Quicksand Bold"/>
              </a:rPr>
              <a:t>SQL Query Crafting Data Analysis Insights Derivation</a:t>
            </a:r>
          </a:p>
        </p:txBody>
      </p:sp>
      <p:sp>
        <p:nvSpPr>
          <p:cNvPr name="TextBox 26" id="26"/>
          <p:cNvSpPr txBox="true"/>
          <p:nvPr/>
        </p:nvSpPr>
        <p:spPr>
          <a:xfrm rot="0">
            <a:off x="11688212" y="3620381"/>
            <a:ext cx="6093926" cy="689878"/>
          </a:xfrm>
          <a:prstGeom prst="rect">
            <a:avLst/>
          </a:prstGeom>
        </p:spPr>
        <p:txBody>
          <a:bodyPr anchor="t" rtlCol="false" tIns="0" lIns="0" bIns="0" rIns="0">
            <a:spAutoFit/>
          </a:bodyPr>
          <a:lstStyle/>
          <a:p>
            <a:pPr algn="ctr">
              <a:lnSpc>
                <a:spcPts val="5504"/>
              </a:lnSpc>
            </a:pPr>
            <a:r>
              <a:rPr lang="en-US" sz="4587">
                <a:solidFill>
                  <a:srgbClr val="E9BB6D"/>
                </a:solidFill>
                <a:latin typeface="Boulder"/>
                <a:ea typeface="Boulder"/>
                <a:cs typeface="Boulder"/>
                <a:sym typeface="Boulder"/>
              </a:rPr>
              <a:t>Skills enforced:</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4243A"/>
        </a:solidFill>
      </p:bgPr>
    </p:bg>
    <p:spTree>
      <p:nvGrpSpPr>
        <p:cNvPr id="1" name=""/>
        <p:cNvGrpSpPr/>
        <p:nvPr/>
      </p:nvGrpSpPr>
      <p:grpSpPr>
        <a:xfrm>
          <a:off x="0" y="0"/>
          <a:ext cx="0" cy="0"/>
          <a:chOff x="0" y="0"/>
          <a:chExt cx="0" cy="0"/>
        </a:xfrm>
      </p:grpSpPr>
      <p:grpSp>
        <p:nvGrpSpPr>
          <p:cNvPr name="Group 2" id="2"/>
          <p:cNvGrpSpPr/>
          <p:nvPr/>
        </p:nvGrpSpPr>
        <p:grpSpPr>
          <a:xfrm rot="0">
            <a:off x="-1204555" y="-1732120"/>
            <a:ext cx="20697110" cy="13751241"/>
            <a:chOff x="0" y="0"/>
            <a:chExt cx="27596147" cy="18334987"/>
          </a:xfrm>
        </p:grpSpPr>
        <p:sp>
          <p:nvSpPr>
            <p:cNvPr name="Freeform 3" id="3"/>
            <p:cNvSpPr/>
            <p:nvPr/>
          </p:nvSpPr>
          <p:spPr>
            <a:xfrm flipH="false" flipV="false" rot="0">
              <a:off x="0" y="0"/>
              <a:ext cx="9167494" cy="9167494"/>
            </a:xfrm>
            <a:custGeom>
              <a:avLst/>
              <a:gdLst/>
              <a:ahLst/>
              <a:cxnLst/>
              <a:rect r="r" b="b" t="t" l="l"/>
              <a:pathLst>
                <a:path h="9167494" w="9167494">
                  <a:moveTo>
                    <a:pt x="0" y="0"/>
                  </a:moveTo>
                  <a:lnTo>
                    <a:pt x="9167494" y="0"/>
                  </a:lnTo>
                  <a:lnTo>
                    <a:pt x="9167494" y="9167494"/>
                  </a:lnTo>
                  <a:lnTo>
                    <a:pt x="0" y="9167494"/>
                  </a:lnTo>
                  <a:lnTo>
                    <a:pt x="0" y="0"/>
                  </a:lnTo>
                  <a:close/>
                </a:path>
              </a:pathLst>
            </a:custGeom>
            <a:blipFill>
              <a:blip r:embed="rId2">
                <a:alphaModFix amt="25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9214327" y="0"/>
              <a:ext cx="9167494" cy="9167494"/>
            </a:xfrm>
            <a:custGeom>
              <a:avLst/>
              <a:gdLst/>
              <a:ahLst/>
              <a:cxnLst/>
              <a:rect r="r" b="b" t="t" l="l"/>
              <a:pathLst>
                <a:path h="9167494" w="9167494">
                  <a:moveTo>
                    <a:pt x="0" y="0"/>
                  </a:moveTo>
                  <a:lnTo>
                    <a:pt x="9167493" y="0"/>
                  </a:lnTo>
                  <a:lnTo>
                    <a:pt x="9167493" y="9167494"/>
                  </a:lnTo>
                  <a:lnTo>
                    <a:pt x="0" y="9167494"/>
                  </a:lnTo>
                  <a:lnTo>
                    <a:pt x="0" y="0"/>
                  </a:lnTo>
                  <a:close/>
                </a:path>
              </a:pathLst>
            </a:custGeom>
            <a:blipFill>
              <a:blip r:embed="rId2">
                <a:alphaModFix amt="25000"/>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8428653" y="0"/>
              <a:ext cx="9167494" cy="9167494"/>
            </a:xfrm>
            <a:custGeom>
              <a:avLst/>
              <a:gdLst/>
              <a:ahLst/>
              <a:cxnLst/>
              <a:rect r="r" b="b" t="t" l="l"/>
              <a:pathLst>
                <a:path h="9167494" w="9167494">
                  <a:moveTo>
                    <a:pt x="0" y="0"/>
                  </a:moveTo>
                  <a:lnTo>
                    <a:pt x="9167494" y="0"/>
                  </a:lnTo>
                  <a:lnTo>
                    <a:pt x="9167494" y="9167494"/>
                  </a:lnTo>
                  <a:lnTo>
                    <a:pt x="0" y="9167494"/>
                  </a:lnTo>
                  <a:lnTo>
                    <a:pt x="0" y="0"/>
                  </a:lnTo>
                  <a:close/>
                </a:path>
              </a:pathLst>
            </a:custGeom>
            <a:blipFill>
              <a:blip r:embed="rId2">
                <a:alphaModFix amt="25000"/>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0" y="9167494"/>
              <a:ext cx="9167494" cy="9167494"/>
            </a:xfrm>
            <a:custGeom>
              <a:avLst/>
              <a:gdLst/>
              <a:ahLst/>
              <a:cxnLst/>
              <a:rect r="r" b="b" t="t" l="l"/>
              <a:pathLst>
                <a:path h="9167494" w="9167494">
                  <a:moveTo>
                    <a:pt x="0" y="0"/>
                  </a:moveTo>
                  <a:lnTo>
                    <a:pt x="9167494" y="0"/>
                  </a:lnTo>
                  <a:lnTo>
                    <a:pt x="9167494" y="9167493"/>
                  </a:lnTo>
                  <a:lnTo>
                    <a:pt x="0" y="9167493"/>
                  </a:lnTo>
                  <a:lnTo>
                    <a:pt x="0" y="0"/>
                  </a:lnTo>
                  <a:close/>
                </a:path>
              </a:pathLst>
            </a:custGeom>
            <a:blipFill>
              <a:blip r:embed="rId2">
                <a:alphaModFix amt="25000"/>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9214327" y="9167494"/>
              <a:ext cx="9167494" cy="9167494"/>
            </a:xfrm>
            <a:custGeom>
              <a:avLst/>
              <a:gdLst/>
              <a:ahLst/>
              <a:cxnLst/>
              <a:rect r="r" b="b" t="t" l="l"/>
              <a:pathLst>
                <a:path h="9167494" w="9167494">
                  <a:moveTo>
                    <a:pt x="0" y="0"/>
                  </a:moveTo>
                  <a:lnTo>
                    <a:pt x="9167493" y="0"/>
                  </a:lnTo>
                  <a:lnTo>
                    <a:pt x="9167493" y="9167493"/>
                  </a:lnTo>
                  <a:lnTo>
                    <a:pt x="0" y="9167493"/>
                  </a:lnTo>
                  <a:lnTo>
                    <a:pt x="0" y="0"/>
                  </a:lnTo>
                  <a:close/>
                </a:path>
              </a:pathLst>
            </a:custGeom>
            <a:blipFill>
              <a:blip r:embed="rId2">
                <a:alphaModFix amt="25000"/>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18428653" y="9167494"/>
              <a:ext cx="9167494" cy="9167494"/>
            </a:xfrm>
            <a:custGeom>
              <a:avLst/>
              <a:gdLst/>
              <a:ahLst/>
              <a:cxnLst/>
              <a:rect r="r" b="b" t="t" l="l"/>
              <a:pathLst>
                <a:path h="9167494" w="9167494">
                  <a:moveTo>
                    <a:pt x="0" y="0"/>
                  </a:moveTo>
                  <a:lnTo>
                    <a:pt x="9167494" y="0"/>
                  </a:lnTo>
                  <a:lnTo>
                    <a:pt x="9167494" y="9167493"/>
                  </a:lnTo>
                  <a:lnTo>
                    <a:pt x="0" y="9167493"/>
                  </a:lnTo>
                  <a:lnTo>
                    <a:pt x="0" y="0"/>
                  </a:lnTo>
                  <a:close/>
                </a:path>
              </a:pathLst>
            </a:custGeom>
            <a:blipFill>
              <a:blip r:embed="rId2">
                <a:alphaModFix amt="25000"/>
                <a:extLst>
                  <a:ext uri="{96DAC541-7B7A-43D3-8B79-37D633B846F1}">
                    <asvg:svgBlip xmlns:asvg="http://schemas.microsoft.com/office/drawing/2016/SVG/main" r:embed="rId3"/>
                  </a:ext>
                </a:extLst>
              </a:blip>
              <a:stretch>
                <a:fillRect l="0" t="0" r="0" b="0"/>
              </a:stretch>
            </a:blipFill>
          </p:spPr>
        </p:sp>
      </p:grpSp>
      <p:grpSp>
        <p:nvGrpSpPr>
          <p:cNvPr name="Group 9" id="9"/>
          <p:cNvGrpSpPr/>
          <p:nvPr/>
        </p:nvGrpSpPr>
        <p:grpSpPr>
          <a:xfrm rot="0">
            <a:off x="6242947" y="3239684"/>
            <a:ext cx="5802106" cy="3807632"/>
            <a:chOff x="0" y="0"/>
            <a:chExt cx="812800" cy="533400"/>
          </a:xfrm>
        </p:grpSpPr>
        <p:sp>
          <p:nvSpPr>
            <p:cNvPr name="Freeform 10" id="10"/>
            <p:cNvSpPr/>
            <p:nvPr/>
          </p:nvSpPr>
          <p:spPr>
            <a:xfrm flipH="false" flipV="false" rot="0">
              <a:off x="0" y="0"/>
              <a:ext cx="827989" cy="537638"/>
            </a:xfrm>
            <a:custGeom>
              <a:avLst/>
              <a:gdLst/>
              <a:ahLst/>
              <a:cxnLst/>
              <a:rect r="r" b="b" t="t" l="l"/>
              <a:pathLst>
                <a:path h="537638" w="827989">
                  <a:moveTo>
                    <a:pt x="461490" y="0"/>
                  </a:moveTo>
                  <a:cubicBezTo>
                    <a:pt x="470405" y="0"/>
                    <a:pt x="479374" y="0"/>
                    <a:pt x="488272" y="0"/>
                  </a:cubicBezTo>
                  <a:cubicBezTo>
                    <a:pt x="559210" y="8909"/>
                    <a:pt x="603543" y="38564"/>
                    <a:pt x="623736" y="87090"/>
                  </a:cubicBezTo>
                  <a:cubicBezTo>
                    <a:pt x="742003" y="80618"/>
                    <a:pt x="827989" y="172373"/>
                    <a:pt x="775586" y="262426"/>
                  </a:cubicBezTo>
                  <a:cubicBezTo>
                    <a:pt x="793012" y="281349"/>
                    <a:pt x="807550" y="302517"/>
                    <a:pt x="812800" y="330926"/>
                  </a:cubicBezTo>
                  <a:cubicBezTo>
                    <a:pt x="812800" y="339065"/>
                    <a:pt x="812800" y="347184"/>
                    <a:pt x="812800" y="355321"/>
                  </a:cubicBezTo>
                  <a:cubicBezTo>
                    <a:pt x="797154" y="427627"/>
                    <a:pt x="729827" y="476486"/>
                    <a:pt x="619295" y="463333"/>
                  </a:cubicBezTo>
                  <a:cubicBezTo>
                    <a:pt x="590856" y="500459"/>
                    <a:pt x="540252" y="537638"/>
                    <a:pt x="461507" y="533008"/>
                  </a:cubicBezTo>
                  <a:cubicBezTo>
                    <a:pt x="420804" y="530570"/>
                    <a:pt x="392488" y="516453"/>
                    <a:pt x="367697" y="499302"/>
                  </a:cubicBezTo>
                  <a:cubicBezTo>
                    <a:pt x="341584" y="513559"/>
                    <a:pt x="313304" y="524747"/>
                    <a:pt x="272443" y="524871"/>
                  </a:cubicBezTo>
                  <a:cubicBezTo>
                    <a:pt x="177910" y="525082"/>
                    <a:pt x="114672" y="470155"/>
                    <a:pt x="113139" y="394815"/>
                  </a:cubicBezTo>
                  <a:cubicBezTo>
                    <a:pt x="52367" y="377190"/>
                    <a:pt x="11206" y="344291"/>
                    <a:pt x="0" y="287995"/>
                  </a:cubicBezTo>
                  <a:cubicBezTo>
                    <a:pt x="0" y="279858"/>
                    <a:pt x="0" y="271704"/>
                    <a:pt x="0" y="263601"/>
                  </a:cubicBezTo>
                  <a:cubicBezTo>
                    <a:pt x="12369" y="207816"/>
                    <a:pt x="51292" y="172776"/>
                    <a:pt x="116099" y="157922"/>
                  </a:cubicBezTo>
                  <a:cubicBezTo>
                    <a:pt x="112205" y="63818"/>
                    <a:pt x="241837" y="5016"/>
                    <a:pt x="348333" y="46474"/>
                  </a:cubicBezTo>
                  <a:cubicBezTo>
                    <a:pt x="373689" y="25973"/>
                    <a:pt x="409562" y="3613"/>
                    <a:pt x="461490" y="0"/>
                  </a:cubicBezTo>
                  <a:close/>
                </a:path>
              </a:pathLst>
            </a:custGeom>
            <a:solidFill>
              <a:srgbClr val="C1272D"/>
            </a:solidFill>
          </p:spPr>
        </p:sp>
        <p:sp>
          <p:nvSpPr>
            <p:cNvPr name="TextBox 11" id="11"/>
            <p:cNvSpPr txBox="true"/>
            <p:nvPr/>
          </p:nvSpPr>
          <p:spPr>
            <a:xfrm>
              <a:off x="38100" y="50800"/>
              <a:ext cx="736600" cy="406400"/>
            </a:xfrm>
            <a:prstGeom prst="rect">
              <a:avLst/>
            </a:prstGeom>
          </p:spPr>
          <p:txBody>
            <a:bodyPr anchor="ctr" rtlCol="false" tIns="50800" lIns="50800" bIns="50800" rIns="50800"/>
            <a:lstStyle/>
            <a:p>
              <a:pPr algn="ctr">
                <a:lnSpc>
                  <a:spcPts val="3080"/>
                </a:lnSpc>
              </a:pPr>
            </a:p>
          </p:txBody>
        </p:sp>
      </p:grpSp>
      <p:sp>
        <p:nvSpPr>
          <p:cNvPr name="Freeform 12" id="12"/>
          <p:cNvSpPr/>
          <p:nvPr/>
        </p:nvSpPr>
        <p:spPr>
          <a:xfrm flipH="false" flipV="false" rot="-930126">
            <a:off x="5109544" y="2156503"/>
            <a:ext cx="2726863" cy="1452054"/>
          </a:xfrm>
          <a:custGeom>
            <a:avLst/>
            <a:gdLst/>
            <a:ahLst/>
            <a:cxnLst/>
            <a:rect r="r" b="b" t="t" l="l"/>
            <a:pathLst>
              <a:path h="1452054" w="2726863">
                <a:moveTo>
                  <a:pt x="0" y="0"/>
                </a:moveTo>
                <a:lnTo>
                  <a:pt x="2726862" y="0"/>
                </a:lnTo>
                <a:lnTo>
                  <a:pt x="2726862" y="1452055"/>
                </a:lnTo>
                <a:lnTo>
                  <a:pt x="0" y="145205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3" id="13"/>
          <p:cNvSpPr/>
          <p:nvPr/>
        </p:nvSpPr>
        <p:spPr>
          <a:xfrm flipH="false" flipV="false" rot="-9074962">
            <a:off x="10379975" y="1503244"/>
            <a:ext cx="1728614" cy="2160768"/>
          </a:xfrm>
          <a:custGeom>
            <a:avLst/>
            <a:gdLst/>
            <a:ahLst/>
            <a:cxnLst/>
            <a:rect r="r" b="b" t="t" l="l"/>
            <a:pathLst>
              <a:path h="2160768" w="1728614">
                <a:moveTo>
                  <a:pt x="0" y="0"/>
                </a:moveTo>
                <a:lnTo>
                  <a:pt x="1728615" y="0"/>
                </a:lnTo>
                <a:lnTo>
                  <a:pt x="1728615" y="2160768"/>
                </a:lnTo>
                <a:lnTo>
                  <a:pt x="0" y="216076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4" id="14"/>
          <p:cNvSpPr/>
          <p:nvPr/>
        </p:nvSpPr>
        <p:spPr>
          <a:xfrm flipH="false" flipV="false" rot="4301611">
            <a:off x="9157894" y="6984903"/>
            <a:ext cx="1931913" cy="1721158"/>
          </a:xfrm>
          <a:custGeom>
            <a:avLst/>
            <a:gdLst/>
            <a:ahLst/>
            <a:cxnLst/>
            <a:rect r="r" b="b" t="t" l="l"/>
            <a:pathLst>
              <a:path h="1721158" w="1931913">
                <a:moveTo>
                  <a:pt x="0" y="0"/>
                </a:moveTo>
                <a:lnTo>
                  <a:pt x="1931913" y="0"/>
                </a:lnTo>
                <a:lnTo>
                  <a:pt x="1931913" y="1721159"/>
                </a:lnTo>
                <a:lnTo>
                  <a:pt x="0" y="172115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5" id="15"/>
          <p:cNvSpPr/>
          <p:nvPr/>
        </p:nvSpPr>
        <p:spPr>
          <a:xfrm flipH="false" flipV="false" rot="-2899015">
            <a:off x="12337732" y="4610418"/>
            <a:ext cx="2700644" cy="2057400"/>
          </a:xfrm>
          <a:custGeom>
            <a:avLst/>
            <a:gdLst/>
            <a:ahLst/>
            <a:cxnLst/>
            <a:rect r="r" b="b" t="t" l="l"/>
            <a:pathLst>
              <a:path h="2057400" w="2700644">
                <a:moveTo>
                  <a:pt x="0" y="0"/>
                </a:moveTo>
                <a:lnTo>
                  <a:pt x="2700644" y="0"/>
                </a:lnTo>
                <a:lnTo>
                  <a:pt x="2700644" y="2057400"/>
                </a:lnTo>
                <a:lnTo>
                  <a:pt x="0" y="205740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6" id="16"/>
          <p:cNvSpPr/>
          <p:nvPr/>
        </p:nvSpPr>
        <p:spPr>
          <a:xfrm flipH="false" flipV="false" rot="3806096">
            <a:off x="5267854" y="6204667"/>
            <a:ext cx="1728614" cy="2160768"/>
          </a:xfrm>
          <a:custGeom>
            <a:avLst/>
            <a:gdLst/>
            <a:ahLst/>
            <a:cxnLst/>
            <a:rect r="r" b="b" t="t" l="l"/>
            <a:pathLst>
              <a:path h="2160768" w="1728614">
                <a:moveTo>
                  <a:pt x="0" y="0"/>
                </a:moveTo>
                <a:lnTo>
                  <a:pt x="1728614" y="0"/>
                </a:lnTo>
                <a:lnTo>
                  <a:pt x="1728614" y="2160768"/>
                </a:lnTo>
                <a:lnTo>
                  <a:pt x="0" y="216076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pic>
        <p:nvPicPr>
          <p:cNvPr name="Picture 17" id="17"/>
          <p:cNvPicPr>
            <a:picLocks noChangeAspect="true"/>
          </p:cNvPicPr>
          <p:nvPr/>
        </p:nvPicPr>
        <p:blipFill>
          <a:blip r:embed="rId12"/>
          <a:srcRect l="0" t="0" r="0" b="0"/>
          <a:stretch>
            <a:fillRect/>
          </a:stretch>
        </p:blipFill>
        <p:spPr>
          <a:xfrm flipH="false" flipV="false" rot="0">
            <a:off x="8115300" y="2882530"/>
            <a:ext cx="9144000" cy="8229600"/>
          </a:xfrm>
          <a:prstGeom prst="rect">
            <a:avLst/>
          </a:prstGeom>
        </p:spPr>
      </p:pic>
      <p:sp>
        <p:nvSpPr>
          <p:cNvPr name="TextBox 18" id="18"/>
          <p:cNvSpPr txBox="true"/>
          <p:nvPr/>
        </p:nvSpPr>
        <p:spPr>
          <a:xfrm rot="0">
            <a:off x="6242947" y="4203642"/>
            <a:ext cx="6278755" cy="1651635"/>
          </a:xfrm>
          <a:prstGeom prst="rect">
            <a:avLst/>
          </a:prstGeom>
        </p:spPr>
        <p:txBody>
          <a:bodyPr anchor="t" rtlCol="false" tIns="0" lIns="0" bIns="0" rIns="0">
            <a:spAutoFit/>
          </a:bodyPr>
          <a:lstStyle/>
          <a:p>
            <a:pPr algn="ctr">
              <a:lnSpc>
                <a:spcPts val="6420"/>
              </a:lnSpc>
            </a:pPr>
            <a:r>
              <a:rPr lang="en-US" sz="6000">
                <a:solidFill>
                  <a:srgbClr val="F4C366"/>
                </a:solidFill>
                <a:latin typeface="Boulder"/>
                <a:ea typeface="Boulder"/>
                <a:cs typeface="Boulder"/>
                <a:sym typeface="Boulder"/>
              </a:rPr>
              <a:t>focus </a:t>
            </a:r>
          </a:p>
          <a:p>
            <a:pPr algn="ctr">
              <a:lnSpc>
                <a:spcPts val="6420"/>
              </a:lnSpc>
            </a:pPr>
            <a:r>
              <a:rPr lang="en-US" sz="6000">
                <a:solidFill>
                  <a:srgbClr val="F4C366"/>
                </a:solidFill>
                <a:latin typeface="Boulder"/>
                <a:ea typeface="Boulder"/>
                <a:cs typeface="Boulder"/>
                <a:sym typeface="Boulder"/>
              </a:rPr>
              <a:t>Areas</a:t>
            </a:r>
          </a:p>
        </p:txBody>
      </p:sp>
      <p:sp>
        <p:nvSpPr>
          <p:cNvPr name="TextBox 19" id="19"/>
          <p:cNvSpPr txBox="true"/>
          <p:nvPr/>
        </p:nvSpPr>
        <p:spPr>
          <a:xfrm rot="0">
            <a:off x="11248627" y="580707"/>
            <a:ext cx="3810000" cy="943610"/>
          </a:xfrm>
          <a:prstGeom prst="rect">
            <a:avLst/>
          </a:prstGeom>
        </p:spPr>
        <p:txBody>
          <a:bodyPr anchor="t" rtlCol="false" tIns="0" lIns="0" bIns="0" rIns="0">
            <a:spAutoFit/>
          </a:bodyPr>
          <a:lstStyle/>
          <a:p>
            <a:pPr algn="ctr">
              <a:lnSpc>
                <a:spcPts val="3745"/>
              </a:lnSpc>
            </a:pPr>
            <a:r>
              <a:rPr lang="en-US" sz="3500">
                <a:solidFill>
                  <a:srgbClr val="F4C366"/>
                </a:solidFill>
                <a:latin typeface="Boulder"/>
                <a:ea typeface="Boulder"/>
                <a:cs typeface="Boulder"/>
                <a:sym typeface="Boulder"/>
              </a:rPr>
              <a:t>Staff Performance</a:t>
            </a:r>
          </a:p>
        </p:txBody>
      </p:sp>
      <p:sp>
        <p:nvSpPr>
          <p:cNvPr name="TextBox 20" id="20"/>
          <p:cNvSpPr txBox="true"/>
          <p:nvPr/>
        </p:nvSpPr>
        <p:spPr>
          <a:xfrm rot="0">
            <a:off x="2322161" y="4052512"/>
            <a:ext cx="3810000" cy="943610"/>
          </a:xfrm>
          <a:prstGeom prst="rect">
            <a:avLst/>
          </a:prstGeom>
        </p:spPr>
        <p:txBody>
          <a:bodyPr anchor="t" rtlCol="false" tIns="0" lIns="0" bIns="0" rIns="0">
            <a:spAutoFit/>
          </a:bodyPr>
          <a:lstStyle/>
          <a:p>
            <a:pPr algn="ctr">
              <a:lnSpc>
                <a:spcPts val="3745"/>
              </a:lnSpc>
            </a:pPr>
            <a:r>
              <a:rPr lang="en-US" sz="3500">
                <a:solidFill>
                  <a:srgbClr val="F4C366"/>
                </a:solidFill>
                <a:latin typeface="Boulder"/>
                <a:ea typeface="Boulder"/>
                <a:cs typeface="Boulder"/>
                <a:sym typeface="Boulder"/>
              </a:rPr>
              <a:t>Customer Behavior</a:t>
            </a:r>
          </a:p>
        </p:txBody>
      </p:sp>
      <p:sp>
        <p:nvSpPr>
          <p:cNvPr name="TextBox 21" id="21"/>
          <p:cNvSpPr txBox="true"/>
          <p:nvPr/>
        </p:nvSpPr>
        <p:spPr>
          <a:xfrm rot="0">
            <a:off x="13449300" y="3802177"/>
            <a:ext cx="3810000" cy="943610"/>
          </a:xfrm>
          <a:prstGeom prst="rect">
            <a:avLst/>
          </a:prstGeom>
        </p:spPr>
        <p:txBody>
          <a:bodyPr anchor="t" rtlCol="false" tIns="0" lIns="0" bIns="0" rIns="0">
            <a:spAutoFit/>
          </a:bodyPr>
          <a:lstStyle/>
          <a:p>
            <a:pPr algn="ctr">
              <a:lnSpc>
                <a:spcPts val="3745"/>
              </a:lnSpc>
            </a:pPr>
            <a:r>
              <a:rPr lang="en-US" sz="3500">
                <a:solidFill>
                  <a:srgbClr val="F4C366"/>
                </a:solidFill>
                <a:latin typeface="Boulder"/>
                <a:ea typeface="Boulder"/>
                <a:cs typeface="Boulder"/>
                <a:sym typeface="Boulder"/>
              </a:rPr>
              <a:t>Sales Performance</a:t>
            </a:r>
          </a:p>
        </p:txBody>
      </p:sp>
      <p:sp>
        <p:nvSpPr>
          <p:cNvPr name="TextBox 22" id="22"/>
          <p:cNvSpPr txBox="true"/>
          <p:nvPr/>
        </p:nvSpPr>
        <p:spPr>
          <a:xfrm rot="0">
            <a:off x="1155096" y="7597664"/>
            <a:ext cx="3810000" cy="943610"/>
          </a:xfrm>
          <a:prstGeom prst="rect">
            <a:avLst/>
          </a:prstGeom>
        </p:spPr>
        <p:txBody>
          <a:bodyPr anchor="t" rtlCol="false" tIns="0" lIns="0" bIns="0" rIns="0">
            <a:spAutoFit/>
          </a:bodyPr>
          <a:lstStyle/>
          <a:p>
            <a:pPr algn="ctr">
              <a:lnSpc>
                <a:spcPts val="3745"/>
              </a:lnSpc>
            </a:pPr>
            <a:r>
              <a:rPr lang="en-US" sz="3500">
                <a:solidFill>
                  <a:srgbClr val="F4C366"/>
                </a:solidFill>
                <a:latin typeface="Boulder"/>
                <a:ea typeface="Boulder"/>
                <a:cs typeface="Boulder"/>
                <a:sym typeface="Boulder"/>
              </a:rPr>
              <a:t>Inventory</a:t>
            </a:r>
          </a:p>
          <a:p>
            <a:pPr algn="ctr">
              <a:lnSpc>
                <a:spcPts val="3745"/>
              </a:lnSpc>
            </a:pPr>
            <a:r>
              <a:rPr lang="en-US" sz="3500">
                <a:solidFill>
                  <a:srgbClr val="F4C366"/>
                </a:solidFill>
                <a:latin typeface="Boulder"/>
                <a:ea typeface="Boulder"/>
                <a:cs typeface="Boulder"/>
                <a:sym typeface="Boulder"/>
              </a:rPr>
              <a:t>management</a:t>
            </a:r>
          </a:p>
        </p:txBody>
      </p:sp>
      <p:sp>
        <p:nvSpPr>
          <p:cNvPr name="TextBox 23" id="23"/>
          <p:cNvSpPr txBox="true"/>
          <p:nvPr/>
        </p:nvSpPr>
        <p:spPr>
          <a:xfrm rot="0">
            <a:off x="11544300" y="7893108"/>
            <a:ext cx="3810000" cy="943610"/>
          </a:xfrm>
          <a:prstGeom prst="rect">
            <a:avLst/>
          </a:prstGeom>
        </p:spPr>
        <p:txBody>
          <a:bodyPr anchor="t" rtlCol="false" tIns="0" lIns="0" bIns="0" rIns="0">
            <a:spAutoFit/>
          </a:bodyPr>
          <a:lstStyle/>
          <a:p>
            <a:pPr algn="ctr">
              <a:lnSpc>
                <a:spcPts val="3745"/>
              </a:lnSpc>
            </a:pPr>
            <a:r>
              <a:rPr lang="en-US" sz="3500">
                <a:solidFill>
                  <a:srgbClr val="F4C366"/>
                </a:solidFill>
                <a:latin typeface="Boulder"/>
                <a:ea typeface="Boulder"/>
                <a:cs typeface="Boulder"/>
                <a:sym typeface="Boulder"/>
              </a:rPr>
              <a:t>store operations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4243A"/>
        </a:solidFill>
      </p:bgPr>
    </p:bg>
    <p:spTree>
      <p:nvGrpSpPr>
        <p:cNvPr id="1" name=""/>
        <p:cNvGrpSpPr/>
        <p:nvPr/>
      </p:nvGrpSpPr>
      <p:grpSpPr>
        <a:xfrm>
          <a:off x="0" y="0"/>
          <a:ext cx="0" cy="0"/>
          <a:chOff x="0" y="0"/>
          <a:chExt cx="0" cy="0"/>
        </a:xfrm>
      </p:grpSpPr>
      <p:grpSp>
        <p:nvGrpSpPr>
          <p:cNvPr name="Group 2" id="2"/>
          <p:cNvGrpSpPr/>
          <p:nvPr/>
        </p:nvGrpSpPr>
        <p:grpSpPr>
          <a:xfrm rot="0">
            <a:off x="-1204555" y="-1732120"/>
            <a:ext cx="20697110" cy="13751241"/>
            <a:chOff x="0" y="0"/>
            <a:chExt cx="27596147" cy="18334987"/>
          </a:xfrm>
        </p:grpSpPr>
        <p:sp>
          <p:nvSpPr>
            <p:cNvPr name="Freeform 3" id="3"/>
            <p:cNvSpPr/>
            <p:nvPr/>
          </p:nvSpPr>
          <p:spPr>
            <a:xfrm flipH="false" flipV="false" rot="0">
              <a:off x="0" y="0"/>
              <a:ext cx="9167494" cy="9167494"/>
            </a:xfrm>
            <a:custGeom>
              <a:avLst/>
              <a:gdLst/>
              <a:ahLst/>
              <a:cxnLst/>
              <a:rect r="r" b="b" t="t" l="l"/>
              <a:pathLst>
                <a:path h="9167494" w="9167494">
                  <a:moveTo>
                    <a:pt x="0" y="0"/>
                  </a:moveTo>
                  <a:lnTo>
                    <a:pt x="9167494" y="0"/>
                  </a:lnTo>
                  <a:lnTo>
                    <a:pt x="9167494" y="9167494"/>
                  </a:lnTo>
                  <a:lnTo>
                    <a:pt x="0" y="9167494"/>
                  </a:lnTo>
                  <a:lnTo>
                    <a:pt x="0" y="0"/>
                  </a:lnTo>
                  <a:close/>
                </a:path>
              </a:pathLst>
            </a:custGeom>
            <a:blipFill>
              <a:blip r:embed="rId2">
                <a:alphaModFix amt="25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9214327" y="0"/>
              <a:ext cx="9167494" cy="9167494"/>
            </a:xfrm>
            <a:custGeom>
              <a:avLst/>
              <a:gdLst/>
              <a:ahLst/>
              <a:cxnLst/>
              <a:rect r="r" b="b" t="t" l="l"/>
              <a:pathLst>
                <a:path h="9167494" w="9167494">
                  <a:moveTo>
                    <a:pt x="0" y="0"/>
                  </a:moveTo>
                  <a:lnTo>
                    <a:pt x="9167493" y="0"/>
                  </a:lnTo>
                  <a:lnTo>
                    <a:pt x="9167493" y="9167494"/>
                  </a:lnTo>
                  <a:lnTo>
                    <a:pt x="0" y="9167494"/>
                  </a:lnTo>
                  <a:lnTo>
                    <a:pt x="0" y="0"/>
                  </a:lnTo>
                  <a:close/>
                </a:path>
              </a:pathLst>
            </a:custGeom>
            <a:blipFill>
              <a:blip r:embed="rId2">
                <a:alphaModFix amt="25000"/>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8428653" y="0"/>
              <a:ext cx="9167494" cy="9167494"/>
            </a:xfrm>
            <a:custGeom>
              <a:avLst/>
              <a:gdLst/>
              <a:ahLst/>
              <a:cxnLst/>
              <a:rect r="r" b="b" t="t" l="l"/>
              <a:pathLst>
                <a:path h="9167494" w="9167494">
                  <a:moveTo>
                    <a:pt x="0" y="0"/>
                  </a:moveTo>
                  <a:lnTo>
                    <a:pt x="9167494" y="0"/>
                  </a:lnTo>
                  <a:lnTo>
                    <a:pt x="9167494" y="9167494"/>
                  </a:lnTo>
                  <a:lnTo>
                    <a:pt x="0" y="9167494"/>
                  </a:lnTo>
                  <a:lnTo>
                    <a:pt x="0" y="0"/>
                  </a:lnTo>
                  <a:close/>
                </a:path>
              </a:pathLst>
            </a:custGeom>
            <a:blipFill>
              <a:blip r:embed="rId2">
                <a:alphaModFix amt="25000"/>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0" y="9167494"/>
              <a:ext cx="9167494" cy="9167494"/>
            </a:xfrm>
            <a:custGeom>
              <a:avLst/>
              <a:gdLst/>
              <a:ahLst/>
              <a:cxnLst/>
              <a:rect r="r" b="b" t="t" l="l"/>
              <a:pathLst>
                <a:path h="9167494" w="9167494">
                  <a:moveTo>
                    <a:pt x="0" y="0"/>
                  </a:moveTo>
                  <a:lnTo>
                    <a:pt x="9167494" y="0"/>
                  </a:lnTo>
                  <a:lnTo>
                    <a:pt x="9167494" y="9167493"/>
                  </a:lnTo>
                  <a:lnTo>
                    <a:pt x="0" y="9167493"/>
                  </a:lnTo>
                  <a:lnTo>
                    <a:pt x="0" y="0"/>
                  </a:lnTo>
                  <a:close/>
                </a:path>
              </a:pathLst>
            </a:custGeom>
            <a:blipFill>
              <a:blip r:embed="rId2">
                <a:alphaModFix amt="25000"/>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9214327" y="9167494"/>
              <a:ext cx="9167494" cy="9167494"/>
            </a:xfrm>
            <a:custGeom>
              <a:avLst/>
              <a:gdLst/>
              <a:ahLst/>
              <a:cxnLst/>
              <a:rect r="r" b="b" t="t" l="l"/>
              <a:pathLst>
                <a:path h="9167494" w="9167494">
                  <a:moveTo>
                    <a:pt x="0" y="0"/>
                  </a:moveTo>
                  <a:lnTo>
                    <a:pt x="9167493" y="0"/>
                  </a:lnTo>
                  <a:lnTo>
                    <a:pt x="9167493" y="9167493"/>
                  </a:lnTo>
                  <a:lnTo>
                    <a:pt x="0" y="9167493"/>
                  </a:lnTo>
                  <a:lnTo>
                    <a:pt x="0" y="0"/>
                  </a:lnTo>
                  <a:close/>
                </a:path>
              </a:pathLst>
            </a:custGeom>
            <a:blipFill>
              <a:blip r:embed="rId2">
                <a:alphaModFix amt="25000"/>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18428653" y="9167494"/>
              <a:ext cx="9167494" cy="9167494"/>
            </a:xfrm>
            <a:custGeom>
              <a:avLst/>
              <a:gdLst/>
              <a:ahLst/>
              <a:cxnLst/>
              <a:rect r="r" b="b" t="t" l="l"/>
              <a:pathLst>
                <a:path h="9167494" w="9167494">
                  <a:moveTo>
                    <a:pt x="0" y="0"/>
                  </a:moveTo>
                  <a:lnTo>
                    <a:pt x="9167494" y="0"/>
                  </a:lnTo>
                  <a:lnTo>
                    <a:pt x="9167494" y="9167493"/>
                  </a:lnTo>
                  <a:lnTo>
                    <a:pt x="0" y="9167493"/>
                  </a:lnTo>
                  <a:lnTo>
                    <a:pt x="0" y="0"/>
                  </a:lnTo>
                  <a:close/>
                </a:path>
              </a:pathLst>
            </a:custGeom>
            <a:blipFill>
              <a:blip r:embed="rId2">
                <a:alphaModFix amt="25000"/>
                <a:extLst>
                  <a:ext uri="{96DAC541-7B7A-43D3-8B79-37D633B846F1}">
                    <asvg:svgBlip xmlns:asvg="http://schemas.microsoft.com/office/drawing/2016/SVG/main" r:embed="rId3"/>
                  </a:ext>
                </a:extLst>
              </a:blip>
              <a:stretch>
                <a:fillRect l="0" t="0" r="0" b="0"/>
              </a:stretch>
            </a:blipFill>
          </p:spPr>
        </p:sp>
      </p:grpSp>
      <p:grpSp>
        <p:nvGrpSpPr>
          <p:cNvPr name="Group 9" id="9"/>
          <p:cNvGrpSpPr/>
          <p:nvPr/>
        </p:nvGrpSpPr>
        <p:grpSpPr>
          <a:xfrm rot="0">
            <a:off x="1030967" y="3223183"/>
            <a:ext cx="5179060" cy="1920317"/>
            <a:chOff x="0" y="0"/>
            <a:chExt cx="1315874" cy="487906"/>
          </a:xfrm>
        </p:grpSpPr>
        <p:sp>
          <p:nvSpPr>
            <p:cNvPr name="Freeform 10" id="10"/>
            <p:cNvSpPr/>
            <p:nvPr/>
          </p:nvSpPr>
          <p:spPr>
            <a:xfrm flipH="false" flipV="false" rot="0">
              <a:off x="0" y="0"/>
              <a:ext cx="1315874" cy="487906"/>
            </a:xfrm>
            <a:custGeom>
              <a:avLst/>
              <a:gdLst/>
              <a:ahLst/>
              <a:cxnLst/>
              <a:rect r="r" b="b" t="t" l="l"/>
              <a:pathLst>
                <a:path h="487906" w="1315874">
                  <a:moveTo>
                    <a:pt x="76237" y="0"/>
                  </a:moveTo>
                  <a:lnTo>
                    <a:pt x="1239637" y="0"/>
                  </a:lnTo>
                  <a:cubicBezTo>
                    <a:pt x="1259856" y="0"/>
                    <a:pt x="1279248" y="8032"/>
                    <a:pt x="1293545" y="22329"/>
                  </a:cubicBezTo>
                  <a:cubicBezTo>
                    <a:pt x="1307842" y="36627"/>
                    <a:pt x="1315874" y="56018"/>
                    <a:pt x="1315874" y="76237"/>
                  </a:cubicBezTo>
                  <a:lnTo>
                    <a:pt x="1315874" y="411669"/>
                  </a:lnTo>
                  <a:cubicBezTo>
                    <a:pt x="1315874" y="431888"/>
                    <a:pt x="1307842" y="451280"/>
                    <a:pt x="1293545" y="465577"/>
                  </a:cubicBezTo>
                  <a:cubicBezTo>
                    <a:pt x="1279248" y="479874"/>
                    <a:pt x="1259856" y="487906"/>
                    <a:pt x="1239637" y="487906"/>
                  </a:cubicBezTo>
                  <a:lnTo>
                    <a:pt x="76237" y="487906"/>
                  </a:lnTo>
                  <a:cubicBezTo>
                    <a:pt x="56018" y="487906"/>
                    <a:pt x="36627" y="479874"/>
                    <a:pt x="22329" y="465577"/>
                  </a:cubicBezTo>
                  <a:cubicBezTo>
                    <a:pt x="8032" y="451280"/>
                    <a:pt x="0" y="431888"/>
                    <a:pt x="0" y="411669"/>
                  </a:cubicBezTo>
                  <a:lnTo>
                    <a:pt x="0" y="76237"/>
                  </a:lnTo>
                  <a:cubicBezTo>
                    <a:pt x="0" y="56018"/>
                    <a:pt x="8032" y="36627"/>
                    <a:pt x="22329" y="22329"/>
                  </a:cubicBezTo>
                  <a:cubicBezTo>
                    <a:pt x="36627" y="8032"/>
                    <a:pt x="56018" y="0"/>
                    <a:pt x="76237" y="0"/>
                  </a:cubicBezTo>
                  <a:close/>
                </a:path>
              </a:pathLst>
            </a:custGeom>
            <a:solidFill>
              <a:srgbClr val="925F64"/>
            </a:solidFill>
          </p:spPr>
        </p:sp>
        <p:sp>
          <p:nvSpPr>
            <p:cNvPr name="TextBox 11" id="11"/>
            <p:cNvSpPr txBox="true"/>
            <p:nvPr/>
          </p:nvSpPr>
          <p:spPr>
            <a:xfrm>
              <a:off x="0" y="-38100"/>
              <a:ext cx="1315874" cy="526006"/>
            </a:xfrm>
            <a:prstGeom prst="rect">
              <a:avLst/>
            </a:prstGeom>
          </p:spPr>
          <p:txBody>
            <a:bodyPr anchor="ctr" rtlCol="false" tIns="50800" lIns="50800" bIns="50800" rIns="50800"/>
            <a:lstStyle/>
            <a:p>
              <a:pPr algn="ctr">
                <a:lnSpc>
                  <a:spcPts val="2659"/>
                </a:lnSpc>
                <a:spcBef>
                  <a:spcPct val="0"/>
                </a:spcBef>
              </a:pPr>
            </a:p>
          </p:txBody>
        </p:sp>
      </p:grpSp>
      <p:sp>
        <p:nvSpPr>
          <p:cNvPr name="TextBox 12" id="12"/>
          <p:cNvSpPr txBox="true"/>
          <p:nvPr/>
        </p:nvSpPr>
        <p:spPr>
          <a:xfrm rot="0">
            <a:off x="2247352" y="1123950"/>
            <a:ext cx="12924793" cy="1122680"/>
          </a:xfrm>
          <a:prstGeom prst="rect">
            <a:avLst/>
          </a:prstGeom>
        </p:spPr>
        <p:txBody>
          <a:bodyPr anchor="t" rtlCol="false" tIns="0" lIns="0" bIns="0" rIns="0">
            <a:spAutoFit/>
          </a:bodyPr>
          <a:lstStyle/>
          <a:p>
            <a:pPr algn="r">
              <a:lnSpc>
                <a:spcPts val="8560"/>
              </a:lnSpc>
            </a:pPr>
            <a:r>
              <a:rPr lang="en-US" sz="8000">
                <a:solidFill>
                  <a:srgbClr val="F4C366"/>
                </a:solidFill>
                <a:latin typeface="Boulder"/>
                <a:ea typeface="Boulder"/>
                <a:cs typeface="Boulder"/>
                <a:sym typeface="Boulder"/>
              </a:rPr>
              <a:t>dataset overview</a:t>
            </a:r>
          </a:p>
        </p:txBody>
      </p:sp>
      <p:sp>
        <p:nvSpPr>
          <p:cNvPr name="TextBox 13" id="13"/>
          <p:cNvSpPr txBox="true"/>
          <p:nvPr/>
        </p:nvSpPr>
        <p:spPr>
          <a:xfrm rot="0">
            <a:off x="1028700" y="3638365"/>
            <a:ext cx="5179060" cy="880111"/>
          </a:xfrm>
          <a:prstGeom prst="rect">
            <a:avLst/>
          </a:prstGeom>
        </p:spPr>
        <p:txBody>
          <a:bodyPr anchor="t" rtlCol="false" tIns="0" lIns="0" bIns="0" rIns="0">
            <a:spAutoFit/>
          </a:bodyPr>
          <a:lstStyle/>
          <a:p>
            <a:pPr algn="ctr">
              <a:lnSpc>
                <a:spcPts val="7139"/>
              </a:lnSpc>
            </a:pPr>
            <a:r>
              <a:rPr lang="en-US" sz="5099">
                <a:solidFill>
                  <a:srgbClr val="E9BB6D"/>
                </a:solidFill>
                <a:latin typeface="Boulder"/>
                <a:ea typeface="Boulder"/>
                <a:cs typeface="Boulder"/>
                <a:sym typeface="Boulder"/>
              </a:rPr>
              <a:t>stores</a:t>
            </a:r>
          </a:p>
        </p:txBody>
      </p:sp>
      <p:grpSp>
        <p:nvGrpSpPr>
          <p:cNvPr name="Group 14" id="14"/>
          <p:cNvGrpSpPr/>
          <p:nvPr/>
        </p:nvGrpSpPr>
        <p:grpSpPr>
          <a:xfrm rot="0">
            <a:off x="6557871" y="3223183"/>
            <a:ext cx="5179060" cy="1920317"/>
            <a:chOff x="0" y="0"/>
            <a:chExt cx="1315874" cy="487906"/>
          </a:xfrm>
        </p:grpSpPr>
        <p:sp>
          <p:nvSpPr>
            <p:cNvPr name="Freeform 15" id="15"/>
            <p:cNvSpPr/>
            <p:nvPr/>
          </p:nvSpPr>
          <p:spPr>
            <a:xfrm flipH="false" flipV="false" rot="0">
              <a:off x="0" y="0"/>
              <a:ext cx="1315874" cy="487906"/>
            </a:xfrm>
            <a:custGeom>
              <a:avLst/>
              <a:gdLst/>
              <a:ahLst/>
              <a:cxnLst/>
              <a:rect r="r" b="b" t="t" l="l"/>
              <a:pathLst>
                <a:path h="487906" w="1315874">
                  <a:moveTo>
                    <a:pt x="76237" y="0"/>
                  </a:moveTo>
                  <a:lnTo>
                    <a:pt x="1239637" y="0"/>
                  </a:lnTo>
                  <a:cubicBezTo>
                    <a:pt x="1259856" y="0"/>
                    <a:pt x="1279248" y="8032"/>
                    <a:pt x="1293545" y="22329"/>
                  </a:cubicBezTo>
                  <a:cubicBezTo>
                    <a:pt x="1307842" y="36627"/>
                    <a:pt x="1315874" y="56018"/>
                    <a:pt x="1315874" y="76237"/>
                  </a:cubicBezTo>
                  <a:lnTo>
                    <a:pt x="1315874" y="411669"/>
                  </a:lnTo>
                  <a:cubicBezTo>
                    <a:pt x="1315874" y="431888"/>
                    <a:pt x="1307842" y="451280"/>
                    <a:pt x="1293545" y="465577"/>
                  </a:cubicBezTo>
                  <a:cubicBezTo>
                    <a:pt x="1279248" y="479874"/>
                    <a:pt x="1259856" y="487906"/>
                    <a:pt x="1239637" y="487906"/>
                  </a:cubicBezTo>
                  <a:lnTo>
                    <a:pt x="76237" y="487906"/>
                  </a:lnTo>
                  <a:cubicBezTo>
                    <a:pt x="56018" y="487906"/>
                    <a:pt x="36627" y="479874"/>
                    <a:pt x="22329" y="465577"/>
                  </a:cubicBezTo>
                  <a:cubicBezTo>
                    <a:pt x="8032" y="451280"/>
                    <a:pt x="0" y="431888"/>
                    <a:pt x="0" y="411669"/>
                  </a:cubicBezTo>
                  <a:lnTo>
                    <a:pt x="0" y="76237"/>
                  </a:lnTo>
                  <a:cubicBezTo>
                    <a:pt x="0" y="56018"/>
                    <a:pt x="8032" y="36627"/>
                    <a:pt x="22329" y="22329"/>
                  </a:cubicBezTo>
                  <a:cubicBezTo>
                    <a:pt x="36627" y="8032"/>
                    <a:pt x="56018" y="0"/>
                    <a:pt x="76237" y="0"/>
                  </a:cubicBezTo>
                  <a:close/>
                </a:path>
              </a:pathLst>
            </a:custGeom>
            <a:solidFill>
              <a:srgbClr val="C1272D"/>
            </a:solidFill>
          </p:spPr>
        </p:sp>
        <p:sp>
          <p:nvSpPr>
            <p:cNvPr name="TextBox 16" id="16"/>
            <p:cNvSpPr txBox="true"/>
            <p:nvPr/>
          </p:nvSpPr>
          <p:spPr>
            <a:xfrm>
              <a:off x="0" y="-38100"/>
              <a:ext cx="1315874" cy="526006"/>
            </a:xfrm>
            <a:prstGeom prst="rect">
              <a:avLst/>
            </a:prstGeom>
          </p:spPr>
          <p:txBody>
            <a:bodyPr anchor="ctr" rtlCol="false" tIns="50800" lIns="50800" bIns="50800" rIns="50800"/>
            <a:lstStyle/>
            <a:p>
              <a:pPr algn="ctr">
                <a:lnSpc>
                  <a:spcPts val="2659"/>
                </a:lnSpc>
                <a:spcBef>
                  <a:spcPct val="0"/>
                </a:spcBef>
              </a:pPr>
            </a:p>
          </p:txBody>
        </p:sp>
      </p:grpSp>
      <p:grpSp>
        <p:nvGrpSpPr>
          <p:cNvPr name="Group 17" id="17"/>
          <p:cNvGrpSpPr/>
          <p:nvPr/>
        </p:nvGrpSpPr>
        <p:grpSpPr>
          <a:xfrm rot="0">
            <a:off x="12082507" y="3223183"/>
            <a:ext cx="5179060" cy="1920317"/>
            <a:chOff x="0" y="0"/>
            <a:chExt cx="1315874" cy="487906"/>
          </a:xfrm>
        </p:grpSpPr>
        <p:sp>
          <p:nvSpPr>
            <p:cNvPr name="Freeform 18" id="18"/>
            <p:cNvSpPr/>
            <p:nvPr/>
          </p:nvSpPr>
          <p:spPr>
            <a:xfrm flipH="false" flipV="false" rot="0">
              <a:off x="0" y="0"/>
              <a:ext cx="1315874" cy="487906"/>
            </a:xfrm>
            <a:custGeom>
              <a:avLst/>
              <a:gdLst/>
              <a:ahLst/>
              <a:cxnLst/>
              <a:rect r="r" b="b" t="t" l="l"/>
              <a:pathLst>
                <a:path h="487906" w="1315874">
                  <a:moveTo>
                    <a:pt x="76237" y="0"/>
                  </a:moveTo>
                  <a:lnTo>
                    <a:pt x="1239637" y="0"/>
                  </a:lnTo>
                  <a:cubicBezTo>
                    <a:pt x="1259856" y="0"/>
                    <a:pt x="1279248" y="8032"/>
                    <a:pt x="1293545" y="22329"/>
                  </a:cubicBezTo>
                  <a:cubicBezTo>
                    <a:pt x="1307842" y="36627"/>
                    <a:pt x="1315874" y="56018"/>
                    <a:pt x="1315874" y="76237"/>
                  </a:cubicBezTo>
                  <a:lnTo>
                    <a:pt x="1315874" y="411669"/>
                  </a:lnTo>
                  <a:cubicBezTo>
                    <a:pt x="1315874" y="431888"/>
                    <a:pt x="1307842" y="451280"/>
                    <a:pt x="1293545" y="465577"/>
                  </a:cubicBezTo>
                  <a:cubicBezTo>
                    <a:pt x="1279248" y="479874"/>
                    <a:pt x="1259856" y="487906"/>
                    <a:pt x="1239637" y="487906"/>
                  </a:cubicBezTo>
                  <a:lnTo>
                    <a:pt x="76237" y="487906"/>
                  </a:lnTo>
                  <a:cubicBezTo>
                    <a:pt x="56018" y="487906"/>
                    <a:pt x="36627" y="479874"/>
                    <a:pt x="22329" y="465577"/>
                  </a:cubicBezTo>
                  <a:cubicBezTo>
                    <a:pt x="8032" y="451280"/>
                    <a:pt x="0" y="431888"/>
                    <a:pt x="0" y="411669"/>
                  </a:cubicBezTo>
                  <a:lnTo>
                    <a:pt x="0" y="76237"/>
                  </a:lnTo>
                  <a:cubicBezTo>
                    <a:pt x="0" y="56018"/>
                    <a:pt x="8032" y="36627"/>
                    <a:pt x="22329" y="22329"/>
                  </a:cubicBezTo>
                  <a:cubicBezTo>
                    <a:pt x="36627" y="8032"/>
                    <a:pt x="56018" y="0"/>
                    <a:pt x="76237" y="0"/>
                  </a:cubicBezTo>
                  <a:close/>
                </a:path>
              </a:pathLst>
            </a:custGeom>
            <a:solidFill>
              <a:srgbClr val="925F64"/>
            </a:solidFill>
          </p:spPr>
        </p:sp>
        <p:sp>
          <p:nvSpPr>
            <p:cNvPr name="TextBox 19" id="19"/>
            <p:cNvSpPr txBox="true"/>
            <p:nvPr/>
          </p:nvSpPr>
          <p:spPr>
            <a:xfrm>
              <a:off x="0" y="-38100"/>
              <a:ext cx="1315874" cy="526006"/>
            </a:xfrm>
            <a:prstGeom prst="rect">
              <a:avLst/>
            </a:prstGeom>
          </p:spPr>
          <p:txBody>
            <a:bodyPr anchor="ctr" rtlCol="false" tIns="50800" lIns="50800" bIns="50800" rIns="50800"/>
            <a:lstStyle/>
            <a:p>
              <a:pPr algn="ctr">
                <a:lnSpc>
                  <a:spcPts val="2659"/>
                </a:lnSpc>
                <a:spcBef>
                  <a:spcPct val="0"/>
                </a:spcBef>
              </a:pPr>
            </a:p>
          </p:txBody>
        </p:sp>
      </p:grpSp>
      <p:grpSp>
        <p:nvGrpSpPr>
          <p:cNvPr name="Group 20" id="20"/>
          <p:cNvGrpSpPr/>
          <p:nvPr/>
        </p:nvGrpSpPr>
        <p:grpSpPr>
          <a:xfrm rot="0">
            <a:off x="1034777" y="5556702"/>
            <a:ext cx="5179060" cy="1839316"/>
            <a:chOff x="0" y="0"/>
            <a:chExt cx="1315874" cy="467326"/>
          </a:xfrm>
        </p:grpSpPr>
        <p:sp>
          <p:nvSpPr>
            <p:cNvPr name="Freeform 21" id="21"/>
            <p:cNvSpPr/>
            <p:nvPr/>
          </p:nvSpPr>
          <p:spPr>
            <a:xfrm flipH="false" flipV="false" rot="0">
              <a:off x="0" y="0"/>
              <a:ext cx="1315874" cy="467326"/>
            </a:xfrm>
            <a:custGeom>
              <a:avLst/>
              <a:gdLst/>
              <a:ahLst/>
              <a:cxnLst/>
              <a:rect r="r" b="b" t="t" l="l"/>
              <a:pathLst>
                <a:path h="467326" w="1315874">
                  <a:moveTo>
                    <a:pt x="76237" y="0"/>
                  </a:moveTo>
                  <a:lnTo>
                    <a:pt x="1239637" y="0"/>
                  </a:lnTo>
                  <a:cubicBezTo>
                    <a:pt x="1259856" y="0"/>
                    <a:pt x="1279248" y="8032"/>
                    <a:pt x="1293545" y="22329"/>
                  </a:cubicBezTo>
                  <a:cubicBezTo>
                    <a:pt x="1307842" y="36627"/>
                    <a:pt x="1315874" y="56018"/>
                    <a:pt x="1315874" y="76237"/>
                  </a:cubicBezTo>
                  <a:lnTo>
                    <a:pt x="1315874" y="391088"/>
                  </a:lnTo>
                  <a:cubicBezTo>
                    <a:pt x="1315874" y="411308"/>
                    <a:pt x="1307842" y="430699"/>
                    <a:pt x="1293545" y="444996"/>
                  </a:cubicBezTo>
                  <a:cubicBezTo>
                    <a:pt x="1279248" y="459294"/>
                    <a:pt x="1259856" y="467326"/>
                    <a:pt x="1239637" y="467326"/>
                  </a:cubicBezTo>
                  <a:lnTo>
                    <a:pt x="76237" y="467326"/>
                  </a:lnTo>
                  <a:cubicBezTo>
                    <a:pt x="56018" y="467326"/>
                    <a:pt x="36627" y="459294"/>
                    <a:pt x="22329" y="444996"/>
                  </a:cubicBezTo>
                  <a:cubicBezTo>
                    <a:pt x="8032" y="430699"/>
                    <a:pt x="0" y="411308"/>
                    <a:pt x="0" y="391088"/>
                  </a:cubicBezTo>
                  <a:lnTo>
                    <a:pt x="0" y="76237"/>
                  </a:lnTo>
                  <a:cubicBezTo>
                    <a:pt x="0" y="56018"/>
                    <a:pt x="8032" y="36627"/>
                    <a:pt x="22329" y="22329"/>
                  </a:cubicBezTo>
                  <a:cubicBezTo>
                    <a:pt x="36627" y="8032"/>
                    <a:pt x="56018" y="0"/>
                    <a:pt x="76237" y="0"/>
                  </a:cubicBezTo>
                  <a:close/>
                </a:path>
              </a:pathLst>
            </a:custGeom>
            <a:solidFill>
              <a:srgbClr val="C1272D"/>
            </a:solidFill>
          </p:spPr>
        </p:sp>
        <p:sp>
          <p:nvSpPr>
            <p:cNvPr name="TextBox 22" id="22"/>
            <p:cNvSpPr txBox="true"/>
            <p:nvPr/>
          </p:nvSpPr>
          <p:spPr>
            <a:xfrm>
              <a:off x="0" y="-38100"/>
              <a:ext cx="1315874" cy="505426"/>
            </a:xfrm>
            <a:prstGeom prst="rect">
              <a:avLst/>
            </a:prstGeom>
          </p:spPr>
          <p:txBody>
            <a:bodyPr anchor="ctr" rtlCol="false" tIns="50800" lIns="50800" bIns="50800" rIns="50800"/>
            <a:lstStyle/>
            <a:p>
              <a:pPr algn="ctr">
                <a:lnSpc>
                  <a:spcPts val="2659"/>
                </a:lnSpc>
                <a:spcBef>
                  <a:spcPct val="0"/>
                </a:spcBef>
              </a:pPr>
            </a:p>
          </p:txBody>
        </p:sp>
      </p:grpSp>
      <p:grpSp>
        <p:nvGrpSpPr>
          <p:cNvPr name="Group 23" id="23"/>
          <p:cNvGrpSpPr/>
          <p:nvPr/>
        </p:nvGrpSpPr>
        <p:grpSpPr>
          <a:xfrm rot="0">
            <a:off x="6557871" y="5557644"/>
            <a:ext cx="5179060" cy="1838374"/>
            <a:chOff x="0" y="0"/>
            <a:chExt cx="1315874" cy="467086"/>
          </a:xfrm>
        </p:grpSpPr>
        <p:sp>
          <p:nvSpPr>
            <p:cNvPr name="Freeform 24" id="24"/>
            <p:cNvSpPr/>
            <p:nvPr/>
          </p:nvSpPr>
          <p:spPr>
            <a:xfrm flipH="false" flipV="false" rot="0">
              <a:off x="0" y="0"/>
              <a:ext cx="1315874" cy="467086"/>
            </a:xfrm>
            <a:custGeom>
              <a:avLst/>
              <a:gdLst/>
              <a:ahLst/>
              <a:cxnLst/>
              <a:rect r="r" b="b" t="t" l="l"/>
              <a:pathLst>
                <a:path h="467086" w="1315874">
                  <a:moveTo>
                    <a:pt x="76237" y="0"/>
                  </a:moveTo>
                  <a:lnTo>
                    <a:pt x="1239637" y="0"/>
                  </a:lnTo>
                  <a:cubicBezTo>
                    <a:pt x="1259856" y="0"/>
                    <a:pt x="1279248" y="8032"/>
                    <a:pt x="1293545" y="22329"/>
                  </a:cubicBezTo>
                  <a:cubicBezTo>
                    <a:pt x="1307842" y="36627"/>
                    <a:pt x="1315874" y="56018"/>
                    <a:pt x="1315874" y="76237"/>
                  </a:cubicBezTo>
                  <a:lnTo>
                    <a:pt x="1315874" y="390849"/>
                  </a:lnTo>
                  <a:cubicBezTo>
                    <a:pt x="1315874" y="411069"/>
                    <a:pt x="1307842" y="430460"/>
                    <a:pt x="1293545" y="444757"/>
                  </a:cubicBezTo>
                  <a:cubicBezTo>
                    <a:pt x="1279248" y="459054"/>
                    <a:pt x="1259856" y="467086"/>
                    <a:pt x="1239637" y="467086"/>
                  </a:cubicBezTo>
                  <a:lnTo>
                    <a:pt x="76237" y="467086"/>
                  </a:lnTo>
                  <a:cubicBezTo>
                    <a:pt x="56018" y="467086"/>
                    <a:pt x="36627" y="459054"/>
                    <a:pt x="22329" y="444757"/>
                  </a:cubicBezTo>
                  <a:cubicBezTo>
                    <a:pt x="8032" y="430460"/>
                    <a:pt x="0" y="411069"/>
                    <a:pt x="0" y="390849"/>
                  </a:cubicBezTo>
                  <a:lnTo>
                    <a:pt x="0" y="76237"/>
                  </a:lnTo>
                  <a:cubicBezTo>
                    <a:pt x="0" y="56018"/>
                    <a:pt x="8032" y="36627"/>
                    <a:pt x="22329" y="22329"/>
                  </a:cubicBezTo>
                  <a:cubicBezTo>
                    <a:pt x="36627" y="8032"/>
                    <a:pt x="56018" y="0"/>
                    <a:pt x="76237" y="0"/>
                  </a:cubicBezTo>
                  <a:close/>
                </a:path>
              </a:pathLst>
            </a:custGeom>
            <a:solidFill>
              <a:srgbClr val="925F64"/>
            </a:solidFill>
          </p:spPr>
        </p:sp>
        <p:sp>
          <p:nvSpPr>
            <p:cNvPr name="TextBox 25" id="25"/>
            <p:cNvSpPr txBox="true"/>
            <p:nvPr/>
          </p:nvSpPr>
          <p:spPr>
            <a:xfrm>
              <a:off x="0" y="-38100"/>
              <a:ext cx="1315874" cy="505186"/>
            </a:xfrm>
            <a:prstGeom prst="rect">
              <a:avLst/>
            </a:prstGeom>
          </p:spPr>
          <p:txBody>
            <a:bodyPr anchor="ctr" rtlCol="false" tIns="50800" lIns="50800" bIns="50800" rIns="50800"/>
            <a:lstStyle/>
            <a:p>
              <a:pPr algn="ctr">
                <a:lnSpc>
                  <a:spcPts val="2659"/>
                </a:lnSpc>
                <a:spcBef>
                  <a:spcPct val="0"/>
                </a:spcBef>
              </a:pPr>
            </a:p>
          </p:txBody>
        </p:sp>
      </p:grpSp>
      <p:grpSp>
        <p:nvGrpSpPr>
          <p:cNvPr name="Group 26" id="26"/>
          <p:cNvGrpSpPr/>
          <p:nvPr/>
        </p:nvGrpSpPr>
        <p:grpSpPr>
          <a:xfrm rot="0">
            <a:off x="12082507" y="5531644"/>
            <a:ext cx="5179060" cy="1864374"/>
            <a:chOff x="0" y="0"/>
            <a:chExt cx="1315874" cy="473692"/>
          </a:xfrm>
        </p:grpSpPr>
        <p:sp>
          <p:nvSpPr>
            <p:cNvPr name="Freeform 27" id="27"/>
            <p:cNvSpPr/>
            <p:nvPr/>
          </p:nvSpPr>
          <p:spPr>
            <a:xfrm flipH="false" flipV="false" rot="0">
              <a:off x="0" y="0"/>
              <a:ext cx="1315874" cy="473692"/>
            </a:xfrm>
            <a:custGeom>
              <a:avLst/>
              <a:gdLst/>
              <a:ahLst/>
              <a:cxnLst/>
              <a:rect r="r" b="b" t="t" l="l"/>
              <a:pathLst>
                <a:path h="473692" w="1315874">
                  <a:moveTo>
                    <a:pt x="76237" y="0"/>
                  </a:moveTo>
                  <a:lnTo>
                    <a:pt x="1239637" y="0"/>
                  </a:lnTo>
                  <a:cubicBezTo>
                    <a:pt x="1259856" y="0"/>
                    <a:pt x="1279248" y="8032"/>
                    <a:pt x="1293545" y="22329"/>
                  </a:cubicBezTo>
                  <a:cubicBezTo>
                    <a:pt x="1307842" y="36627"/>
                    <a:pt x="1315874" y="56018"/>
                    <a:pt x="1315874" y="76237"/>
                  </a:cubicBezTo>
                  <a:lnTo>
                    <a:pt x="1315874" y="397455"/>
                  </a:lnTo>
                  <a:cubicBezTo>
                    <a:pt x="1315874" y="417674"/>
                    <a:pt x="1307842" y="437066"/>
                    <a:pt x="1293545" y="451363"/>
                  </a:cubicBezTo>
                  <a:cubicBezTo>
                    <a:pt x="1279248" y="465660"/>
                    <a:pt x="1259856" y="473692"/>
                    <a:pt x="1239637" y="473692"/>
                  </a:cubicBezTo>
                  <a:lnTo>
                    <a:pt x="76237" y="473692"/>
                  </a:lnTo>
                  <a:cubicBezTo>
                    <a:pt x="56018" y="473692"/>
                    <a:pt x="36627" y="465660"/>
                    <a:pt x="22329" y="451363"/>
                  </a:cubicBezTo>
                  <a:cubicBezTo>
                    <a:pt x="8032" y="437066"/>
                    <a:pt x="0" y="417674"/>
                    <a:pt x="0" y="397455"/>
                  </a:cubicBezTo>
                  <a:lnTo>
                    <a:pt x="0" y="76237"/>
                  </a:lnTo>
                  <a:cubicBezTo>
                    <a:pt x="0" y="56018"/>
                    <a:pt x="8032" y="36627"/>
                    <a:pt x="22329" y="22329"/>
                  </a:cubicBezTo>
                  <a:cubicBezTo>
                    <a:pt x="36627" y="8032"/>
                    <a:pt x="56018" y="0"/>
                    <a:pt x="76237" y="0"/>
                  </a:cubicBezTo>
                  <a:close/>
                </a:path>
              </a:pathLst>
            </a:custGeom>
            <a:solidFill>
              <a:srgbClr val="C1272D"/>
            </a:solidFill>
          </p:spPr>
        </p:sp>
        <p:sp>
          <p:nvSpPr>
            <p:cNvPr name="TextBox 28" id="28"/>
            <p:cNvSpPr txBox="true"/>
            <p:nvPr/>
          </p:nvSpPr>
          <p:spPr>
            <a:xfrm>
              <a:off x="0" y="-38100"/>
              <a:ext cx="1315874" cy="511792"/>
            </a:xfrm>
            <a:prstGeom prst="rect">
              <a:avLst/>
            </a:prstGeom>
          </p:spPr>
          <p:txBody>
            <a:bodyPr anchor="ctr" rtlCol="false" tIns="50800" lIns="50800" bIns="50800" rIns="50800"/>
            <a:lstStyle/>
            <a:p>
              <a:pPr algn="ctr">
                <a:lnSpc>
                  <a:spcPts val="2659"/>
                </a:lnSpc>
                <a:spcBef>
                  <a:spcPct val="0"/>
                </a:spcBef>
              </a:pPr>
            </a:p>
          </p:txBody>
        </p:sp>
      </p:grpSp>
      <p:sp>
        <p:nvSpPr>
          <p:cNvPr name="TextBox 29" id="29"/>
          <p:cNvSpPr txBox="true"/>
          <p:nvPr/>
        </p:nvSpPr>
        <p:spPr>
          <a:xfrm rot="0">
            <a:off x="1028700" y="6040698"/>
            <a:ext cx="5179060" cy="880111"/>
          </a:xfrm>
          <a:prstGeom prst="rect">
            <a:avLst/>
          </a:prstGeom>
        </p:spPr>
        <p:txBody>
          <a:bodyPr anchor="t" rtlCol="false" tIns="0" lIns="0" bIns="0" rIns="0">
            <a:spAutoFit/>
          </a:bodyPr>
          <a:lstStyle/>
          <a:p>
            <a:pPr algn="ctr">
              <a:lnSpc>
                <a:spcPts val="7139"/>
              </a:lnSpc>
            </a:pPr>
            <a:r>
              <a:rPr lang="en-US" sz="5099">
                <a:solidFill>
                  <a:srgbClr val="E9BB6D"/>
                </a:solidFill>
                <a:latin typeface="Boulder"/>
                <a:ea typeface="Boulder"/>
                <a:cs typeface="Boulder"/>
                <a:sym typeface="Boulder"/>
              </a:rPr>
              <a:t>products</a:t>
            </a:r>
          </a:p>
        </p:txBody>
      </p:sp>
      <p:sp>
        <p:nvSpPr>
          <p:cNvPr name="TextBox 30" id="30"/>
          <p:cNvSpPr txBox="true"/>
          <p:nvPr/>
        </p:nvSpPr>
        <p:spPr>
          <a:xfrm rot="0">
            <a:off x="6554470" y="6053138"/>
            <a:ext cx="5179060" cy="854076"/>
          </a:xfrm>
          <a:prstGeom prst="rect">
            <a:avLst/>
          </a:prstGeom>
        </p:spPr>
        <p:txBody>
          <a:bodyPr anchor="t" rtlCol="false" tIns="0" lIns="0" bIns="0" rIns="0">
            <a:spAutoFit/>
          </a:bodyPr>
          <a:lstStyle/>
          <a:p>
            <a:pPr algn="ctr">
              <a:lnSpc>
                <a:spcPts val="6999"/>
              </a:lnSpc>
            </a:pPr>
            <a:r>
              <a:rPr lang="en-US" sz="4999">
                <a:solidFill>
                  <a:srgbClr val="E9BB6D"/>
                </a:solidFill>
                <a:latin typeface="Boulder"/>
                <a:ea typeface="Boulder"/>
                <a:cs typeface="Boulder"/>
                <a:sym typeface="Boulder"/>
              </a:rPr>
              <a:t>customers</a:t>
            </a:r>
          </a:p>
        </p:txBody>
      </p:sp>
      <p:sp>
        <p:nvSpPr>
          <p:cNvPr name="TextBox 31" id="31"/>
          <p:cNvSpPr txBox="true"/>
          <p:nvPr/>
        </p:nvSpPr>
        <p:spPr>
          <a:xfrm rot="0">
            <a:off x="11736931" y="5963132"/>
            <a:ext cx="5179060" cy="896621"/>
          </a:xfrm>
          <a:prstGeom prst="rect">
            <a:avLst/>
          </a:prstGeom>
        </p:spPr>
        <p:txBody>
          <a:bodyPr anchor="t" rtlCol="false" tIns="0" lIns="0" bIns="0" rIns="0">
            <a:spAutoFit/>
          </a:bodyPr>
          <a:lstStyle/>
          <a:p>
            <a:pPr algn="ctr">
              <a:lnSpc>
                <a:spcPts val="7279"/>
              </a:lnSpc>
            </a:pPr>
            <a:r>
              <a:rPr lang="en-US" sz="5199">
                <a:solidFill>
                  <a:srgbClr val="E9BB6D"/>
                </a:solidFill>
                <a:latin typeface="Boulder"/>
                <a:ea typeface="Boulder"/>
                <a:cs typeface="Boulder"/>
                <a:sym typeface="Boulder"/>
              </a:rPr>
              <a:t>staffs</a:t>
            </a:r>
          </a:p>
        </p:txBody>
      </p:sp>
      <p:sp>
        <p:nvSpPr>
          <p:cNvPr name="TextBox 32" id="32"/>
          <p:cNvSpPr txBox="true"/>
          <p:nvPr/>
        </p:nvSpPr>
        <p:spPr>
          <a:xfrm rot="0">
            <a:off x="6557871" y="3665342"/>
            <a:ext cx="5179060" cy="854076"/>
          </a:xfrm>
          <a:prstGeom prst="rect">
            <a:avLst/>
          </a:prstGeom>
        </p:spPr>
        <p:txBody>
          <a:bodyPr anchor="t" rtlCol="false" tIns="0" lIns="0" bIns="0" rIns="0">
            <a:spAutoFit/>
          </a:bodyPr>
          <a:lstStyle/>
          <a:p>
            <a:pPr algn="ctr">
              <a:lnSpc>
                <a:spcPts val="6999"/>
              </a:lnSpc>
            </a:pPr>
            <a:r>
              <a:rPr lang="en-US" sz="4999">
                <a:solidFill>
                  <a:srgbClr val="E9BB6D"/>
                </a:solidFill>
                <a:latin typeface="Boulder"/>
                <a:ea typeface="Boulder"/>
                <a:cs typeface="Boulder"/>
                <a:sym typeface="Boulder"/>
              </a:rPr>
              <a:t>categories</a:t>
            </a:r>
          </a:p>
        </p:txBody>
      </p:sp>
      <p:sp>
        <p:nvSpPr>
          <p:cNvPr name="TextBox 33" id="33"/>
          <p:cNvSpPr txBox="true"/>
          <p:nvPr/>
        </p:nvSpPr>
        <p:spPr>
          <a:xfrm rot="0">
            <a:off x="11736931" y="3658370"/>
            <a:ext cx="5179060" cy="880111"/>
          </a:xfrm>
          <a:prstGeom prst="rect">
            <a:avLst/>
          </a:prstGeom>
        </p:spPr>
        <p:txBody>
          <a:bodyPr anchor="t" rtlCol="false" tIns="0" lIns="0" bIns="0" rIns="0">
            <a:spAutoFit/>
          </a:bodyPr>
          <a:lstStyle/>
          <a:p>
            <a:pPr algn="ctr">
              <a:lnSpc>
                <a:spcPts val="7139"/>
              </a:lnSpc>
            </a:pPr>
            <a:r>
              <a:rPr lang="en-US" sz="5099">
                <a:solidFill>
                  <a:srgbClr val="E9BB6D"/>
                </a:solidFill>
                <a:latin typeface="Boulder"/>
                <a:ea typeface="Boulder"/>
                <a:cs typeface="Boulder"/>
                <a:sym typeface="Boulder"/>
              </a:rPr>
              <a:t>brands</a:t>
            </a:r>
          </a:p>
        </p:txBody>
      </p:sp>
      <p:grpSp>
        <p:nvGrpSpPr>
          <p:cNvPr name="Group 34" id="34"/>
          <p:cNvGrpSpPr/>
          <p:nvPr/>
        </p:nvGrpSpPr>
        <p:grpSpPr>
          <a:xfrm rot="0">
            <a:off x="1028700" y="7805592"/>
            <a:ext cx="5179060" cy="1920317"/>
            <a:chOff x="0" y="0"/>
            <a:chExt cx="1315874" cy="487906"/>
          </a:xfrm>
        </p:grpSpPr>
        <p:sp>
          <p:nvSpPr>
            <p:cNvPr name="Freeform 35" id="35"/>
            <p:cNvSpPr/>
            <p:nvPr/>
          </p:nvSpPr>
          <p:spPr>
            <a:xfrm flipH="false" flipV="false" rot="0">
              <a:off x="0" y="0"/>
              <a:ext cx="1315874" cy="487906"/>
            </a:xfrm>
            <a:custGeom>
              <a:avLst/>
              <a:gdLst/>
              <a:ahLst/>
              <a:cxnLst/>
              <a:rect r="r" b="b" t="t" l="l"/>
              <a:pathLst>
                <a:path h="487906" w="1315874">
                  <a:moveTo>
                    <a:pt x="76237" y="0"/>
                  </a:moveTo>
                  <a:lnTo>
                    <a:pt x="1239637" y="0"/>
                  </a:lnTo>
                  <a:cubicBezTo>
                    <a:pt x="1259856" y="0"/>
                    <a:pt x="1279248" y="8032"/>
                    <a:pt x="1293545" y="22329"/>
                  </a:cubicBezTo>
                  <a:cubicBezTo>
                    <a:pt x="1307842" y="36627"/>
                    <a:pt x="1315874" y="56018"/>
                    <a:pt x="1315874" y="76237"/>
                  </a:cubicBezTo>
                  <a:lnTo>
                    <a:pt x="1315874" y="411669"/>
                  </a:lnTo>
                  <a:cubicBezTo>
                    <a:pt x="1315874" y="431888"/>
                    <a:pt x="1307842" y="451280"/>
                    <a:pt x="1293545" y="465577"/>
                  </a:cubicBezTo>
                  <a:cubicBezTo>
                    <a:pt x="1279248" y="479874"/>
                    <a:pt x="1259856" y="487906"/>
                    <a:pt x="1239637" y="487906"/>
                  </a:cubicBezTo>
                  <a:lnTo>
                    <a:pt x="76237" y="487906"/>
                  </a:lnTo>
                  <a:cubicBezTo>
                    <a:pt x="56018" y="487906"/>
                    <a:pt x="36627" y="479874"/>
                    <a:pt x="22329" y="465577"/>
                  </a:cubicBezTo>
                  <a:cubicBezTo>
                    <a:pt x="8032" y="451280"/>
                    <a:pt x="0" y="431888"/>
                    <a:pt x="0" y="411669"/>
                  </a:cubicBezTo>
                  <a:lnTo>
                    <a:pt x="0" y="76237"/>
                  </a:lnTo>
                  <a:cubicBezTo>
                    <a:pt x="0" y="56018"/>
                    <a:pt x="8032" y="36627"/>
                    <a:pt x="22329" y="22329"/>
                  </a:cubicBezTo>
                  <a:cubicBezTo>
                    <a:pt x="36627" y="8032"/>
                    <a:pt x="56018" y="0"/>
                    <a:pt x="76237" y="0"/>
                  </a:cubicBezTo>
                  <a:close/>
                </a:path>
              </a:pathLst>
            </a:custGeom>
            <a:solidFill>
              <a:srgbClr val="925F64"/>
            </a:solidFill>
          </p:spPr>
        </p:sp>
        <p:sp>
          <p:nvSpPr>
            <p:cNvPr name="TextBox 36" id="36"/>
            <p:cNvSpPr txBox="true"/>
            <p:nvPr/>
          </p:nvSpPr>
          <p:spPr>
            <a:xfrm>
              <a:off x="0" y="-38100"/>
              <a:ext cx="1315874" cy="526006"/>
            </a:xfrm>
            <a:prstGeom prst="rect">
              <a:avLst/>
            </a:prstGeom>
          </p:spPr>
          <p:txBody>
            <a:bodyPr anchor="ctr" rtlCol="false" tIns="50800" lIns="50800" bIns="50800" rIns="50800"/>
            <a:lstStyle/>
            <a:p>
              <a:pPr algn="ctr">
                <a:lnSpc>
                  <a:spcPts val="2659"/>
                </a:lnSpc>
                <a:spcBef>
                  <a:spcPct val="0"/>
                </a:spcBef>
              </a:pPr>
            </a:p>
          </p:txBody>
        </p:sp>
      </p:grpSp>
      <p:grpSp>
        <p:nvGrpSpPr>
          <p:cNvPr name="Group 37" id="37"/>
          <p:cNvGrpSpPr/>
          <p:nvPr/>
        </p:nvGrpSpPr>
        <p:grpSpPr>
          <a:xfrm rot="0">
            <a:off x="6557871" y="7805592"/>
            <a:ext cx="5179060" cy="1920317"/>
            <a:chOff x="0" y="0"/>
            <a:chExt cx="1315874" cy="487906"/>
          </a:xfrm>
        </p:grpSpPr>
        <p:sp>
          <p:nvSpPr>
            <p:cNvPr name="Freeform 38" id="38"/>
            <p:cNvSpPr/>
            <p:nvPr/>
          </p:nvSpPr>
          <p:spPr>
            <a:xfrm flipH="false" flipV="false" rot="0">
              <a:off x="0" y="0"/>
              <a:ext cx="1315874" cy="487906"/>
            </a:xfrm>
            <a:custGeom>
              <a:avLst/>
              <a:gdLst/>
              <a:ahLst/>
              <a:cxnLst/>
              <a:rect r="r" b="b" t="t" l="l"/>
              <a:pathLst>
                <a:path h="487906" w="1315874">
                  <a:moveTo>
                    <a:pt x="76237" y="0"/>
                  </a:moveTo>
                  <a:lnTo>
                    <a:pt x="1239637" y="0"/>
                  </a:lnTo>
                  <a:cubicBezTo>
                    <a:pt x="1259856" y="0"/>
                    <a:pt x="1279248" y="8032"/>
                    <a:pt x="1293545" y="22329"/>
                  </a:cubicBezTo>
                  <a:cubicBezTo>
                    <a:pt x="1307842" y="36627"/>
                    <a:pt x="1315874" y="56018"/>
                    <a:pt x="1315874" y="76237"/>
                  </a:cubicBezTo>
                  <a:lnTo>
                    <a:pt x="1315874" y="411669"/>
                  </a:lnTo>
                  <a:cubicBezTo>
                    <a:pt x="1315874" y="431888"/>
                    <a:pt x="1307842" y="451280"/>
                    <a:pt x="1293545" y="465577"/>
                  </a:cubicBezTo>
                  <a:cubicBezTo>
                    <a:pt x="1279248" y="479874"/>
                    <a:pt x="1259856" y="487906"/>
                    <a:pt x="1239637" y="487906"/>
                  </a:cubicBezTo>
                  <a:lnTo>
                    <a:pt x="76237" y="487906"/>
                  </a:lnTo>
                  <a:cubicBezTo>
                    <a:pt x="56018" y="487906"/>
                    <a:pt x="36627" y="479874"/>
                    <a:pt x="22329" y="465577"/>
                  </a:cubicBezTo>
                  <a:cubicBezTo>
                    <a:pt x="8032" y="451280"/>
                    <a:pt x="0" y="431888"/>
                    <a:pt x="0" y="411669"/>
                  </a:cubicBezTo>
                  <a:lnTo>
                    <a:pt x="0" y="76237"/>
                  </a:lnTo>
                  <a:cubicBezTo>
                    <a:pt x="0" y="56018"/>
                    <a:pt x="8032" y="36627"/>
                    <a:pt x="22329" y="22329"/>
                  </a:cubicBezTo>
                  <a:cubicBezTo>
                    <a:pt x="36627" y="8032"/>
                    <a:pt x="56018" y="0"/>
                    <a:pt x="76237" y="0"/>
                  </a:cubicBezTo>
                  <a:close/>
                </a:path>
              </a:pathLst>
            </a:custGeom>
            <a:solidFill>
              <a:srgbClr val="C1272D"/>
            </a:solidFill>
          </p:spPr>
        </p:sp>
        <p:sp>
          <p:nvSpPr>
            <p:cNvPr name="TextBox 39" id="39"/>
            <p:cNvSpPr txBox="true"/>
            <p:nvPr/>
          </p:nvSpPr>
          <p:spPr>
            <a:xfrm>
              <a:off x="0" y="-38100"/>
              <a:ext cx="1315874" cy="526006"/>
            </a:xfrm>
            <a:prstGeom prst="rect">
              <a:avLst/>
            </a:prstGeom>
          </p:spPr>
          <p:txBody>
            <a:bodyPr anchor="ctr" rtlCol="false" tIns="50800" lIns="50800" bIns="50800" rIns="50800"/>
            <a:lstStyle/>
            <a:p>
              <a:pPr algn="ctr">
                <a:lnSpc>
                  <a:spcPts val="2659"/>
                </a:lnSpc>
                <a:spcBef>
                  <a:spcPct val="0"/>
                </a:spcBef>
              </a:pPr>
            </a:p>
          </p:txBody>
        </p:sp>
      </p:grpSp>
      <p:grpSp>
        <p:nvGrpSpPr>
          <p:cNvPr name="Group 40" id="40"/>
          <p:cNvGrpSpPr/>
          <p:nvPr/>
        </p:nvGrpSpPr>
        <p:grpSpPr>
          <a:xfrm rot="0">
            <a:off x="12080240" y="7805592"/>
            <a:ext cx="5179060" cy="1920317"/>
            <a:chOff x="0" y="0"/>
            <a:chExt cx="1315874" cy="487906"/>
          </a:xfrm>
        </p:grpSpPr>
        <p:sp>
          <p:nvSpPr>
            <p:cNvPr name="Freeform 41" id="41"/>
            <p:cNvSpPr/>
            <p:nvPr/>
          </p:nvSpPr>
          <p:spPr>
            <a:xfrm flipH="false" flipV="false" rot="0">
              <a:off x="0" y="0"/>
              <a:ext cx="1315874" cy="487906"/>
            </a:xfrm>
            <a:custGeom>
              <a:avLst/>
              <a:gdLst/>
              <a:ahLst/>
              <a:cxnLst/>
              <a:rect r="r" b="b" t="t" l="l"/>
              <a:pathLst>
                <a:path h="487906" w="1315874">
                  <a:moveTo>
                    <a:pt x="76237" y="0"/>
                  </a:moveTo>
                  <a:lnTo>
                    <a:pt x="1239637" y="0"/>
                  </a:lnTo>
                  <a:cubicBezTo>
                    <a:pt x="1259856" y="0"/>
                    <a:pt x="1279248" y="8032"/>
                    <a:pt x="1293545" y="22329"/>
                  </a:cubicBezTo>
                  <a:cubicBezTo>
                    <a:pt x="1307842" y="36627"/>
                    <a:pt x="1315874" y="56018"/>
                    <a:pt x="1315874" y="76237"/>
                  </a:cubicBezTo>
                  <a:lnTo>
                    <a:pt x="1315874" y="411669"/>
                  </a:lnTo>
                  <a:cubicBezTo>
                    <a:pt x="1315874" y="431888"/>
                    <a:pt x="1307842" y="451280"/>
                    <a:pt x="1293545" y="465577"/>
                  </a:cubicBezTo>
                  <a:cubicBezTo>
                    <a:pt x="1279248" y="479874"/>
                    <a:pt x="1259856" y="487906"/>
                    <a:pt x="1239637" y="487906"/>
                  </a:cubicBezTo>
                  <a:lnTo>
                    <a:pt x="76237" y="487906"/>
                  </a:lnTo>
                  <a:cubicBezTo>
                    <a:pt x="56018" y="487906"/>
                    <a:pt x="36627" y="479874"/>
                    <a:pt x="22329" y="465577"/>
                  </a:cubicBezTo>
                  <a:cubicBezTo>
                    <a:pt x="8032" y="451280"/>
                    <a:pt x="0" y="431888"/>
                    <a:pt x="0" y="411669"/>
                  </a:cubicBezTo>
                  <a:lnTo>
                    <a:pt x="0" y="76237"/>
                  </a:lnTo>
                  <a:cubicBezTo>
                    <a:pt x="0" y="56018"/>
                    <a:pt x="8032" y="36627"/>
                    <a:pt x="22329" y="22329"/>
                  </a:cubicBezTo>
                  <a:cubicBezTo>
                    <a:pt x="36627" y="8032"/>
                    <a:pt x="56018" y="0"/>
                    <a:pt x="76237" y="0"/>
                  </a:cubicBezTo>
                  <a:close/>
                </a:path>
              </a:pathLst>
            </a:custGeom>
            <a:solidFill>
              <a:srgbClr val="925F64"/>
            </a:solidFill>
          </p:spPr>
        </p:sp>
        <p:sp>
          <p:nvSpPr>
            <p:cNvPr name="TextBox 42" id="42"/>
            <p:cNvSpPr txBox="true"/>
            <p:nvPr/>
          </p:nvSpPr>
          <p:spPr>
            <a:xfrm>
              <a:off x="0" y="-38100"/>
              <a:ext cx="1315874" cy="526006"/>
            </a:xfrm>
            <a:prstGeom prst="rect">
              <a:avLst/>
            </a:prstGeom>
          </p:spPr>
          <p:txBody>
            <a:bodyPr anchor="ctr" rtlCol="false" tIns="50800" lIns="50800" bIns="50800" rIns="50800"/>
            <a:lstStyle/>
            <a:p>
              <a:pPr algn="ctr">
                <a:lnSpc>
                  <a:spcPts val="2659"/>
                </a:lnSpc>
                <a:spcBef>
                  <a:spcPct val="0"/>
                </a:spcBef>
              </a:pPr>
            </a:p>
          </p:txBody>
        </p:sp>
      </p:grpSp>
      <p:sp>
        <p:nvSpPr>
          <p:cNvPr name="TextBox 43" id="43"/>
          <p:cNvSpPr txBox="true"/>
          <p:nvPr/>
        </p:nvSpPr>
        <p:spPr>
          <a:xfrm rot="0">
            <a:off x="1028700" y="8329467"/>
            <a:ext cx="5179060" cy="880111"/>
          </a:xfrm>
          <a:prstGeom prst="rect">
            <a:avLst/>
          </a:prstGeom>
        </p:spPr>
        <p:txBody>
          <a:bodyPr anchor="t" rtlCol="false" tIns="0" lIns="0" bIns="0" rIns="0">
            <a:spAutoFit/>
          </a:bodyPr>
          <a:lstStyle/>
          <a:p>
            <a:pPr algn="ctr">
              <a:lnSpc>
                <a:spcPts val="7139"/>
              </a:lnSpc>
            </a:pPr>
            <a:r>
              <a:rPr lang="en-US" sz="5099">
                <a:solidFill>
                  <a:srgbClr val="E9BB6D"/>
                </a:solidFill>
                <a:latin typeface="Boulder"/>
                <a:ea typeface="Boulder"/>
                <a:cs typeface="Boulder"/>
                <a:sym typeface="Boulder"/>
              </a:rPr>
              <a:t>orders</a:t>
            </a:r>
          </a:p>
        </p:txBody>
      </p:sp>
      <p:sp>
        <p:nvSpPr>
          <p:cNvPr name="TextBox 44" id="44"/>
          <p:cNvSpPr txBox="true"/>
          <p:nvPr/>
        </p:nvSpPr>
        <p:spPr>
          <a:xfrm rot="0">
            <a:off x="11736931" y="8329467"/>
            <a:ext cx="5179060" cy="880111"/>
          </a:xfrm>
          <a:prstGeom prst="rect">
            <a:avLst/>
          </a:prstGeom>
        </p:spPr>
        <p:txBody>
          <a:bodyPr anchor="t" rtlCol="false" tIns="0" lIns="0" bIns="0" rIns="0">
            <a:spAutoFit/>
          </a:bodyPr>
          <a:lstStyle/>
          <a:p>
            <a:pPr algn="ctr">
              <a:lnSpc>
                <a:spcPts val="7139"/>
              </a:lnSpc>
            </a:pPr>
            <a:r>
              <a:rPr lang="en-US" sz="5099">
                <a:solidFill>
                  <a:srgbClr val="E9BB6D"/>
                </a:solidFill>
                <a:latin typeface="Boulder"/>
                <a:ea typeface="Boulder"/>
                <a:cs typeface="Boulder"/>
                <a:sym typeface="Boulder"/>
              </a:rPr>
              <a:t>stocks</a:t>
            </a:r>
          </a:p>
        </p:txBody>
      </p:sp>
      <p:sp>
        <p:nvSpPr>
          <p:cNvPr name="TextBox 45" id="45"/>
          <p:cNvSpPr txBox="true"/>
          <p:nvPr/>
        </p:nvSpPr>
        <p:spPr>
          <a:xfrm rot="0">
            <a:off x="6554470" y="8398999"/>
            <a:ext cx="5179060" cy="880111"/>
          </a:xfrm>
          <a:prstGeom prst="rect">
            <a:avLst/>
          </a:prstGeom>
        </p:spPr>
        <p:txBody>
          <a:bodyPr anchor="t" rtlCol="false" tIns="0" lIns="0" bIns="0" rIns="0">
            <a:spAutoFit/>
          </a:bodyPr>
          <a:lstStyle/>
          <a:p>
            <a:pPr algn="ctr">
              <a:lnSpc>
                <a:spcPts val="7139"/>
              </a:lnSpc>
            </a:pPr>
            <a:r>
              <a:rPr lang="en-US" sz="5099">
                <a:solidFill>
                  <a:srgbClr val="E9BB6D"/>
                </a:solidFill>
                <a:latin typeface="Boulder"/>
                <a:ea typeface="Boulder"/>
                <a:cs typeface="Boulder"/>
                <a:sym typeface="Boulder"/>
              </a:rPr>
              <a:t>order_items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4243A"/>
        </a:solidFill>
      </p:bgPr>
    </p:bg>
    <p:spTree>
      <p:nvGrpSpPr>
        <p:cNvPr id="1" name=""/>
        <p:cNvGrpSpPr/>
        <p:nvPr/>
      </p:nvGrpSpPr>
      <p:grpSpPr>
        <a:xfrm>
          <a:off x="0" y="0"/>
          <a:ext cx="0" cy="0"/>
          <a:chOff x="0" y="0"/>
          <a:chExt cx="0" cy="0"/>
        </a:xfrm>
      </p:grpSpPr>
      <p:grpSp>
        <p:nvGrpSpPr>
          <p:cNvPr name="Group 2" id="2"/>
          <p:cNvGrpSpPr/>
          <p:nvPr/>
        </p:nvGrpSpPr>
        <p:grpSpPr>
          <a:xfrm rot="0">
            <a:off x="-1204555" y="-1732120"/>
            <a:ext cx="20697110" cy="13751241"/>
            <a:chOff x="0" y="0"/>
            <a:chExt cx="27596147" cy="18334987"/>
          </a:xfrm>
        </p:grpSpPr>
        <p:sp>
          <p:nvSpPr>
            <p:cNvPr name="Freeform 3" id="3"/>
            <p:cNvSpPr/>
            <p:nvPr/>
          </p:nvSpPr>
          <p:spPr>
            <a:xfrm flipH="false" flipV="false" rot="0">
              <a:off x="0" y="0"/>
              <a:ext cx="9167494" cy="9167494"/>
            </a:xfrm>
            <a:custGeom>
              <a:avLst/>
              <a:gdLst/>
              <a:ahLst/>
              <a:cxnLst/>
              <a:rect r="r" b="b" t="t" l="l"/>
              <a:pathLst>
                <a:path h="9167494" w="9167494">
                  <a:moveTo>
                    <a:pt x="0" y="0"/>
                  </a:moveTo>
                  <a:lnTo>
                    <a:pt x="9167494" y="0"/>
                  </a:lnTo>
                  <a:lnTo>
                    <a:pt x="9167494" y="9167494"/>
                  </a:lnTo>
                  <a:lnTo>
                    <a:pt x="0" y="9167494"/>
                  </a:lnTo>
                  <a:lnTo>
                    <a:pt x="0" y="0"/>
                  </a:lnTo>
                  <a:close/>
                </a:path>
              </a:pathLst>
            </a:custGeom>
            <a:blipFill>
              <a:blip r:embed="rId2">
                <a:alphaModFix amt="25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9214327" y="0"/>
              <a:ext cx="9167494" cy="9167494"/>
            </a:xfrm>
            <a:custGeom>
              <a:avLst/>
              <a:gdLst/>
              <a:ahLst/>
              <a:cxnLst/>
              <a:rect r="r" b="b" t="t" l="l"/>
              <a:pathLst>
                <a:path h="9167494" w="9167494">
                  <a:moveTo>
                    <a:pt x="0" y="0"/>
                  </a:moveTo>
                  <a:lnTo>
                    <a:pt x="9167493" y="0"/>
                  </a:lnTo>
                  <a:lnTo>
                    <a:pt x="9167493" y="9167494"/>
                  </a:lnTo>
                  <a:lnTo>
                    <a:pt x="0" y="9167494"/>
                  </a:lnTo>
                  <a:lnTo>
                    <a:pt x="0" y="0"/>
                  </a:lnTo>
                  <a:close/>
                </a:path>
              </a:pathLst>
            </a:custGeom>
            <a:blipFill>
              <a:blip r:embed="rId2">
                <a:alphaModFix amt="25000"/>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8428653" y="0"/>
              <a:ext cx="9167494" cy="9167494"/>
            </a:xfrm>
            <a:custGeom>
              <a:avLst/>
              <a:gdLst/>
              <a:ahLst/>
              <a:cxnLst/>
              <a:rect r="r" b="b" t="t" l="l"/>
              <a:pathLst>
                <a:path h="9167494" w="9167494">
                  <a:moveTo>
                    <a:pt x="0" y="0"/>
                  </a:moveTo>
                  <a:lnTo>
                    <a:pt x="9167494" y="0"/>
                  </a:lnTo>
                  <a:lnTo>
                    <a:pt x="9167494" y="9167494"/>
                  </a:lnTo>
                  <a:lnTo>
                    <a:pt x="0" y="9167494"/>
                  </a:lnTo>
                  <a:lnTo>
                    <a:pt x="0" y="0"/>
                  </a:lnTo>
                  <a:close/>
                </a:path>
              </a:pathLst>
            </a:custGeom>
            <a:blipFill>
              <a:blip r:embed="rId2">
                <a:alphaModFix amt="25000"/>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0" y="9167494"/>
              <a:ext cx="9167494" cy="9167494"/>
            </a:xfrm>
            <a:custGeom>
              <a:avLst/>
              <a:gdLst/>
              <a:ahLst/>
              <a:cxnLst/>
              <a:rect r="r" b="b" t="t" l="l"/>
              <a:pathLst>
                <a:path h="9167494" w="9167494">
                  <a:moveTo>
                    <a:pt x="0" y="0"/>
                  </a:moveTo>
                  <a:lnTo>
                    <a:pt x="9167494" y="0"/>
                  </a:lnTo>
                  <a:lnTo>
                    <a:pt x="9167494" y="9167493"/>
                  </a:lnTo>
                  <a:lnTo>
                    <a:pt x="0" y="9167493"/>
                  </a:lnTo>
                  <a:lnTo>
                    <a:pt x="0" y="0"/>
                  </a:lnTo>
                  <a:close/>
                </a:path>
              </a:pathLst>
            </a:custGeom>
            <a:blipFill>
              <a:blip r:embed="rId2">
                <a:alphaModFix amt="25000"/>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9214327" y="9167494"/>
              <a:ext cx="9167494" cy="9167494"/>
            </a:xfrm>
            <a:custGeom>
              <a:avLst/>
              <a:gdLst/>
              <a:ahLst/>
              <a:cxnLst/>
              <a:rect r="r" b="b" t="t" l="l"/>
              <a:pathLst>
                <a:path h="9167494" w="9167494">
                  <a:moveTo>
                    <a:pt x="0" y="0"/>
                  </a:moveTo>
                  <a:lnTo>
                    <a:pt x="9167493" y="0"/>
                  </a:lnTo>
                  <a:lnTo>
                    <a:pt x="9167493" y="9167493"/>
                  </a:lnTo>
                  <a:lnTo>
                    <a:pt x="0" y="9167493"/>
                  </a:lnTo>
                  <a:lnTo>
                    <a:pt x="0" y="0"/>
                  </a:lnTo>
                  <a:close/>
                </a:path>
              </a:pathLst>
            </a:custGeom>
            <a:blipFill>
              <a:blip r:embed="rId2">
                <a:alphaModFix amt="25000"/>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18428653" y="9167494"/>
              <a:ext cx="9167494" cy="9167494"/>
            </a:xfrm>
            <a:custGeom>
              <a:avLst/>
              <a:gdLst/>
              <a:ahLst/>
              <a:cxnLst/>
              <a:rect r="r" b="b" t="t" l="l"/>
              <a:pathLst>
                <a:path h="9167494" w="9167494">
                  <a:moveTo>
                    <a:pt x="0" y="0"/>
                  </a:moveTo>
                  <a:lnTo>
                    <a:pt x="9167494" y="0"/>
                  </a:lnTo>
                  <a:lnTo>
                    <a:pt x="9167494" y="9167493"/>
                  </a:lnTo>
                  <a:lnTo>
                    <a:pt x="0" y="9167493"/>
                  </a:lnTo>
                  <a:lnTo>
                    <a:pt x="0" y="0"/>
                  </a:lnTo>
                  <a:close/>
                </a:path>
              </a:pathLst>
            </a:custGeom>
            <a:blipFill>
              <a:blip r:embed="rId2">
                <a:alphaModFix amt="25000"/>
                <a:extLst>
                  <a:ext uri="{96DAC541-7B7A-43D3-8B79-37D633B846F1}">
                    <asvg:svgBlip xmlns:asvg="http://schemas.microsoft.com/office/drawing/2016/SVG/main" r:embed="rId3"/>
                  </a:ext>
                </a:extLst>
              </a:blip>
              <a:stretch>
                <a:fillRect l="0" t="0" r="0" b="0"/>
              </a:stretch>
            </a:blipFill>
          </p:spPr>
        </p:sp>
      </p:grpSp>
      <p:grpSp>
        <p:nvGrpSpPr>
          <p:cNvPr name="Group 9" id="9"/>
          <p:cNvGrpSpPr/>
          <p:nvPr/>
        </p:nvGrpSpPr>
        <p:grpSpPr>
          <a:xfrm rot="0">
            <a:off x="1650564" y="1146007"/>
            <a:ext cx="15043777" cy="8112293"/>
            <a:chOff x="0" y="0"/>
            <a:chExt cx="3962147" cy="2136571"/>
          </a:xfrm>
        </p:grpSpPr>
        <p:sp>
          <p:nvSpPr>
            <p:cNvPr name="Freeform 10" id="10"/>
            <p:cNvSpPr/>
            <p:nvPr/>
          </p:nvSpPr>
          <p:spPr>
            <a:xfrm flipH="false" flipV="false" rot="0">
              <a:off x="0" y="0"/>
              <a:ext cx="3962147" cy="2136571"/>
            </a:xfrm>
            <a:custGeom>
              <a:avLst/>
              <a:gdLst/>
              <a:ahLst/>
              <a:cxnLst/>
              <a:rect r="r" b="b" t="t" l="l"/>
              <a:pathLst>
                <a:path h="2136571" w="3962147">
                  <a:moveTo>
                    <a:pt x="26246" y="0"/>
                  </a:moveTo>
                  <a:lnTo>
                    <a:pt x="3935901" y="0"/>
                  </a:lnTo>
                  <a:cubicBezTo>
                    <a:pt x="3950396" y="0"/>
                    <a:pt x="3962147" y="11751"/>
                    <a:pt x="3962147" y="26246"/>
                  </a:cubicBezTo>
                  <a:lnTo>
                    <a:pt x="3962147" y="2110325"/>
                  </a:lnTo>
                  <a:cubicBezTo>
                    <a:pt x="3962147" y="2124820"/>
                    <a:pt x="3950396" y="2136571"/>
                    <a:pt x="3935901" y="2136571"/>
                  </a:cubicBezTo>
                  <a:lnTo>
                    <a:pt x="26246" y="2136571"/>
                  </a:lnTo>
                  <a:cubicBezTo>
                    <a:pt x="11751" y="2136571"/>
                    <a:pt x="0" y="2124820"/>
                    <a:pt x="0" y="2110325"/>
                  </a:cubicBezTo>
                  <a:lnTo>
                    <a:pt x="0" y="26246"/>
                  </a:lnTo>
                  <a:cubicBezTo>
                    <a:pt x="0" y="11751"/>
                    <a:pt x="11751" y="0"/>
                    <a:pt x="26246" y="0"/>
                  </a:cubicBezTo>
                  <a:close/>
                </a:path>
              </a:pathLst>
            </a:custGeom>
            <a:solidFill>
              <a:srgbClr val="925F64"/>
            </a:solidFill>
          </p:spPr>
        </p:sp>
        <p:sp>
          <p:nvSpPr>
            <p:cNvPr name="TextBox 11" id="11"/>
            <p:cNvSpPr txBox="true"/>
            <p:nvPr/>
          </p:nvSpPr>
          <p:spPr>
            <a:xfrm>
              <a:off x="0" y="-38100"/>
              <a:ext cx="3962147" cy="2174671"/>
            </a:xfrm>
            <a:prstGeom prst="rect">
              <a:avLst/>
            </a:prstGeom>
          </p:spPr>
          <p:txBody>
            <a:bodyPr anchor="ctr" rtlCol="false" tIns="50800" lIns="50800" bIns="50800" rIns="50800"/>
            <a:lstStyle/>
            <a:p>
              <a:pPr algn="ctr">
                <a:lnSpc>
                  <a:spcPts val="2659"/>
                </a:lnSpc>
                <a:spcBef>
                  <a:spcPct val="0"/>
                </a:spcBef>
              </a:pPr>
            </a:p>
          </p:txBody>
        </p:sp>
      </p:grpSp>
      <p:sp>
        <p:nvSpPr>
          <p:cNvPr name="Freeform 12" id="12"/>
          <p:cNvSpPr/>
          <p:nvPr/>
        </p:nvSpPr>
        <p:spPr>
          <a:xfrm flipH="false" flipV="false" rot="0">
            <a:off x="10109991" y="1681413"/>
            <a:ext cx="6055274" cy="7048043"/>
          </a:xfrm>
          <a:custGeom>
            <a:avLst/>
            <a:gdLst/>
            <a:ahLst/>
            <a:cxnLst/>
            <a:rect r="r" b="b" t="t" l="l"/>
            <a:pathLst>
              <a:path h="7048043" w="6055274">
                <a:moveTo>
                  <a:pt x="0" y="0"/>
                </a:moveTo>
                <a:lnTo>
                  <a:pt x="6055274" y="0"/>
                </a:lnTo>
                <a:lnTo>
                  <a:pt x="6055274" y="7048043"/>
                </a:lnTo>
                <a:lnTo>
                  <a:pt x="0" y="7048043"/>
                </a:lnTo>
                <a:lnTo>
                  <a:pt x="0" y="0"/>
                </a:lnTo>
                <a:close/>
              </a:path>
            </a:pathLst>
          </a:custGeom>
          <a:blipFill>
            <a:blip r:embed="rId4"/>
            <a:stretch>
              <a:fillRect l="0" t="0" r="0" b="-14552"/>
            </a:stretch>
          </a:blipFill>
        </p:spPr>
      </p:sp>
      <p:sp>
        <p:nvSpPr>
          <p:cNvPr name="TextBox 13" id="13"/>
          <p:cNvSpPr txBox="true"/>
          <p:nvPr/>
        </p:nvSpPr>
        <p:spPr>
          <a:xfrm rot="0">
            <a:off x="2235742" y="3574067"/>
            <a:ext cx="7131343" cy="2896737"/>
          </a:xfrm>
          <a:prstGeom prst="rect">
            <a:avLst/>
          </a:prstGeom>
        </p:spPr>
        <p:txBody>
          <a:bodyPr anchor="t" rtlCol="false" tIns="0" lIns="0" bIns="0" rIns="0">
            <a:spAutoFit/>
          </a:bodyPr>
          <a:lstStyle/>
          <a:p>
            <a:pPr algn="ctr">
              <a:lnSpc>
                <a:spcPts val="11258"/>
              </a:lnSpc>
            </a:pPr>
            <a:r>
              <a:rPr lang="en-US" sz="10522">
                <a:solidFill>
                  <a:srgbClr val="F4C366"/>
                </a:solidFill>
                <a:latin typeface="Boulder"/>
                <a:ea typeface="Boulder"/>
                <a:cs typeface="Boulder"/>
                <a:sym typeface="Boulder"/>
              </a:rPr>
              <a:t>Key </a:t>
            </a:r>
          </a:p>
          <a:p>
            <a:pPr algn="ctr">
              <a:lnSpc>
                <a:spcPts val="11258"/>
              </a:lnSpc>
            </a:pPr>
            <a:r>
              <a:rPr lang="en-US" sz="10522">
                <a:solidFill>
                  <a:srgbClr val="F4C366"/>
                </a:solidFill>
                <a:latin typeface="Boulder"/>
                <a:ea typeface="Boulder"/>
                <a:cs typeface="Boulder"/>
                <a:sym typeface="Boulder"/>
              </a:rPr>
              <a:t>Queries :</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4243A"/>
        </a:solidFill>
      </p:bgPr>
    </p:bg>
    <p:spTree>
      <p:nvGrpSpPr>
        <p:cNvPr id="1" name=""/>
        <p:cNvGrpSpPr/>
        <p:nvPr/>
      </p:nvGrpSpPr>
      <p:grpSpPr>
        <a:xfrm>
          <a:off x="0" y="0"/>
          <a:ext cx="0" cy="0"/>
          <a:chOff x="0" y="0"/>
          <a:chExt cx="0" cy="0"/>
        </a:xfrm>
      </p:grpSpPr>
      <p:grpSp>
        <p:nvGrpSpPr>
          <p:cNvPr name="Group 2" id="2"/>
          <p:cNvGrpSpPr/>
          <p:nvPr/>
        </p:nvGrpSpPr>
        <p:grpSpPr>
          <a:xfrm rot="0">
            <a:off x="0" y="-2403015"/>
            <a:ext cx="20697110" cy="13751241"/>
            <a:chOff x="0" y="0"/>
            <a:chExt cx="27596147" cy="18334987"/>
          </a:xfrm>
        </p:grpSpPr>
        <p:sp>
          <p:nvSpPr>
            <p:cNvPr name="Freeform 3" id="3"/>
            <p:cNvSpPr/>
            <p:nvPr/>
          </p:nvSpPr>
          <p:spPr>
            <a:xfrm flipH="false" flipV="false" rot="0">
              <a:off x="0" y="0"/>
              <a:ext cx="9167494" cy="9167494"/>
            </a:xfrm>
            <a:custGeom>
              <a:avLst/>
              <a:gdLst/>
              <a:ahLst/>
              <a:cxnLst/>
              <a:rect r="r" b="b" t="t" l="l"/>
              <a:pathLst>
                <a:path h="9167494" w="9167494">
                  <a:moveTo>
                    <a:pt x="0" y="0"/>
                  </a:moveTo>
                  <a:lnTo>
                    <a:pt x="9167494" y="0"/>
                  </a:lnTo>
                  <a:lnTo>
                    <a:pt x="9167494" y="9167494"/>
                  </a:lnTo>
                  <a:lnTo>
                    <a:pt x="0" y="9167494"/>
                  </a:lnTo>
                  <a:lnTo>
                    <a:pt x="0" y="0"/>
                  </a:lnTo>
                  <a:close/>
                </a:path>
              </a:pathLst>
            </a:custGeom>
            <a:blipFill>
              <a:blip r:embed="rId2">
                <a:alphaModFix amt="25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9214327" y="0"/>
              <a:ext cx="9167494" cy="9167494"/>
            </a:xfrm>
            <a:custGeom>
              <a:avLst/>
              <a:gdLst/>
              <a:ahLst/>
              <a:cxnLst/>
              <a:rect r="r" b="b" t="t" l="l"/>
              <a:pathLst>
                <a:path h="9167494" w="9167494">
                  <a:moveTo>
                    <a:pt x="0" y="0"/>
                  </a:moveTo>
                  <a:lnTo>
                    <a:pt x="9167493" y="0"/>
                  </a:lnTo>
                  <a:lnTo>
                    <a:pt x="9167493" y="9167494"/>
                  </a:lnTo>
                  <a:lnTo>
                    <a:pt x="0" y="9167494"/>
                  </a:lnTo>
                  <a:lnTo>
                    <a:pt x="0" y="0"/>
                  </a:lnTo>
                  <a:close/>
                </a:path>
              </a:pathLst>
            </a:custGeom>
            <a:blipFill>
              <a:blip r:embed="rId2">
                <a:alphaModFix amt="25000"/>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8428653" y="0"/>
              <a:ext cx="9167494" cy="9167494"/>
            </a:xfrm>
            <a:custGeom>
              <a:avLst/>
              <a:gdLst/>
              <a:ahLst/>
              <a:cxnLst/>
              <a:rect r="r" b="b" t="t" l="l"/>
              <a:pathLst>
                <a:path h="9167494" w="9167494">
                  <a:moveTo>
                    <a:pt x="0" y="0"/>
                  </a:moveTo>
                  <a:lnTo>
                    <a:pt x="9167494" y="0"/>
                  </a:lnTo>
                  <a:lnTo>
                    <a:pt x="9167494" y="9167494"/>
                  </a:lnTo>
                  <a:lnTo>
                    <a:pt x="0" y="9167494"/>
                  </a:lnTo>
                  <a:lnTo>
                    <a:pt x="0" y="0"/>
                  </a:lnTo>
                  <a:close/>
                </a:path>
              </a:pathLst>
            </a:custGeom>
            <a:blipFill>
              <a:blip r:embed="rId2">
                <a:alphaModFix amt="25000"/>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0" y="9167494"/>
              <a:ext cx="9167494" cy="9167494"/>
            </a:xfrm>
            <a:custGeom>
              <a:avLst/>
              <a:gdLst/>
              <a:ahLst/>
              <a:cxnLst/>
              <a:rect r="r" b="b" t="t" l="l"/>
              <a:pathLst>
                <a:path h="9167494" w="9167494">
                  <a:moveTo>
                    <a:pt x="0" y="0"/>
                  </a:moveTo>
                  <a:lnTo>
                    <a:pt x="9167494" y="0"/>
                  </a:lnTo>
                  <a:lnTo>
                    <a:pt x="9167494" y="9167493"/>
                  </a:lnTo>
                  <a:lnTo>
                    <a:pt x="0" y="9167493"/>
                  </a:lnTo>
                  <a:lnTo>
                    <a:pt x="0" y="0"/>
                  </a:lnTo>
                  <a:close/>
                </a:path>
              </a:pathLst>
            </a:custGeom>
            <a:blipFill>
              <a:blip r:embed="rId2">
                <a:alphaModFix amt="25000"/>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9214327" y="9167494"/>
              <a:ext cx="9167494" cy="9167494"/>
            </a:xfrm>
            <a:custGeom>
              <a:avLst/>
              <a:gdLst/>
              <a:ahLst/>
              <a:cxnLst/>
              <a:rect r="r" b="b" t="t" l="l"/>
              <a:pathLst>
                <a:path h="9167494" w="9167494">
                  <a:moveTo>
                    <a:pt x="0" y="0"/>
                  </a:moveTo>
                  <a:lnTo>
                    <a:pt x="9167493" y="0"/>
                  </a:lnTo>
                  <a:lnTo>
                    <a:pt x="9167493" y="9167493"/>
                  </a:lnTo>
                  <a:lnTo>
                    <a:pt x="0" y="9167493"/>
                  </a:lnTo>
                  <a:lnTo>
                    <a:pt x="0" y="0"/>
                  </a:lnTo>
                  <a:close/>
                </a:path>
              </a:pathLst>
            </a:custGeom>
            <a:blipFill>
              <a:blip r:embed="rId2">
                <a:alphaModFix amt="25000"/>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18428653" y="9167494"/>
              <a:ext cx="9167494" cy="9167494"/>
            </a:xfrm>
            <a:custGeom>
              <a:avLst/>
              <a:gdLst/>
              <a:ahLst/>
              <a:cxnLst/>
              <a:rect r="r" b="b" t="t" l="l"/>
              <a:pathLst>
                <a:path h="9167494" w="9167494">
                  <a:moveTo>
                    <a:pt x="0" y="0"/>
                  </a:moveTo>
                  <a:lnTo>
                    <a:pt x="9167494" y="0"/>
                  </a:lnTo>
                  <a:lnTo>
                    <a:pt x="9167494" y="9167493"/>
                  </a:lnTo>
                  <a:lnTo>
                    <a:pt x="0" y="9167493"/>
                  </a:lnTo>
                  <a:lnTo>
                    <a:pt x="0" y="0"/>
                  </a:lnTo>
                  <a:close/>
                </a:path>
              </a:pathLst>
            </a:custGeom>
            <a:blipFill>
              <a:blip r:embed="rId2">
                <a:alphaModFix amt="25000"/>
                <a:extLst>
                  <a:ext uri="{96DAC541-7B7A-43D3-8B79-37D633B846F1}">
                    <asvg:svgBlip xmlns:asvg="http://schemas.microsoft.com/office/drawing/2016/SVG/main" r:embed="rId3"/>
                  </a:ext>
                </a:extLst>
              </a:blip>
              <a:stretch>
                <a:fillRect l="0" t="0" r="0" b="0"/>
              </a:stretch>
            </a:blipFill>
          </p:spPr>
        </p:sp>
      </p:grpSp>
      <p:grpSp>
        <p:nvGrpSpPr>
          <p:cNvPr name="Group 9" id="9"/>
          <p:cNvGrpSpPr/>
          <p:nvPr/>
        </p:nvGrpSpPr>
        <p:grpSpPr>
          <a:xfrm rot="0">
            <a:off x="2886780" y="2953988"/>
            <a:ext cx="12595690" cy="2747146"/>
            <a:chOff x="0" y="0"/>
            <a:chExt cx="3317383" cy="723528"/>
          </a:xfrm>
        </p:grpSpPr>
        <p:sp>
          <p:nvSpPr>
            <p:cNvPr name="Freeform 10" id="10"/>
            <p:cNvSpPr/>
            <p:nvPr/>
          </p:nvSpPr>
          <p:spPr>
            <a:xfrm flipH="false" flipV="false" rot="0">
              <a:off x="0" y="0"/>
              <a:ext cx="3317384" cy="723528"/>
            </a:xfrm>
            <a:custGeom>
              <a:avLst/>
              <a:gdLst/>
              <a:ahLst/>
              <a:cxnLst/>
              <a:rect r="r" b="b" t="t" l="l"/>
              <a:pathLst>
                <a:path h="723528" w="3317384">
                  <a:moveTo>
                    <a:pt x="31347" y="0"/>
                  </a:moveTo>
                  <a:lnTo>
                    <a:pt x="3286037" y="0"/>
                  </a:lnTo>
                  <a:cubicBezTo>
                    <a:pt x="3303349" y="0"/>
                    <a:pt x="3317384" y="14035"/>
                    <a:pt x="3317384" y="31347"/>
                  </a:cubicBezTo>
                  <a:lnTo>
                    <a:pt x="3317384" y="692181"/>
                  </a:lnTo>
                  <a:cubicBezTo>
                    <a:pt x="3317384" y="700495"/>
                    <a:pt x="3314081" y="708468"/>
                    <a:pt x="3308202" y="714347"/>
                  </a:cubicBezTo>
                  <a:cubicBezTo>
                    <a:pt x="3302324" y="720225"/>
                    <a:pt x="3294350" y="723528"/>
                    <a:pt x="3286037" y="723528"/>
                  </a:cubicBezTo>
                  <a:lnTo>
                    <a:pt x="31347" y="723528"/>
                  </a:lnTo>
                  <a:cubicBezTo>
                    <a:pt x="14035" y="723528"/>
                    <a:pt x="0" y="709494"/>
                    <a:pt x="0" y="692181"/>
                  </a:cubicBezTo>
                  <a:lnTo>
                    <a:pt x="0" y="31347"/>
                  </a:lnTo>
                  <a:cubicBezTo>
                    <a:pt x="0" y="23033"/>
                    <a:pt x="3303" y="15060"/>
                    <a:pt x="9181" y="9181"/>
                  </a:cubicBezTo>
                  <a:cubicBezTo>
                    <a:pt x="15060" y="3303"/>
                    <a:pt x="23033" y="0"/>
                    <a:pt x="31347" y="0"/>
                  </a:cubicBezTo>
                  <a:close/>
                </a:path>
              </a:pathLst>
            </a:custGeom>
            <a:solidFill>
              <a:srgbClr val="FFF5DF"/>
            </a:solidFill>
          </p:spPr>
        </p:sp>
        <p:sp>
          <p:nvSpPr>
            <p:cNvPr name="TextBox 11" id="11"/>
            <p:cNvSpPr txBox="true"/>
            <p:nvPr/>
          </p:nvSpPr>
          <p:spPr>
            <a:xfrm>
              <a:off x="0" y="-38100"/>
              <a:ext cx="3317383" cy="761628"/>
            </a:xfrm>
            <a:prstGeom prst="rect">
              <a:avLst/>
            </a:prstGeom>
          </p:spPr>
          <p:txBody>
            <a:bodyPr anchor="ctr" rtlCol="false" tIns="50800" lIns="50800" bIns="50800" rIns="50800"/>
            <a:lstStyle/>
            <a:p>
              <a:pPr algn="ctr">
                <a:lnSpc>
                  <a:spcPts val="2659"/>
                </a:lnSpc>
                <a:spcBef>
                  <a:spcPct val="0"/>
                </a:spcBef>
              </a:pPr>
            </a:p>
          </p:txBody>
        </p:sp>
      </p:grpSp>
      <p:grpSp>
        <p:nvGrpSpPr>
          <p:cNvPr name="Group 12" id="12"/>
          <p:cNvGrpSpPr/>
          <p:nvPr/>
        </p:nvGrpSpPr>
        <p:grpSpPr>
          <a:xfrm rot="0">
            <a:off x="2020208" y="5943509"/>
            <a:ext cx="15491358" cy="3924182"/>
            <a:chOff x="0" y="0"/>
            <a:chExt cx="4080029" cy="1033529"/>
          </a:xfrm>
        </p:grpSpPr>
        <p:sp>
          <p:nvSpPr>
            <p:cNvPr name="Freeform 13" id="13"/>
            <p:cNvSpPr/>
            <p:nvPr/>
          </p:nvSpPr>
          <p:spPr>
            <a:xfrm flipH="false" flipV="false" rot="0">
              <a:off x="0" y="0"/>
              <a:ext cx="4080028" cy="1033529"/>
            </a:xfrm>
            <a:custGeom>
              <a:avLst/>
              <a:gdLst/>
              <a:ahLst/>
              <a:cxnLst/>
              <a:rect r="r" b="b" t="t" l="l"/>
              <a:pathLst>
                <a:path h="1033529" w="4080028">
                  <a:moveTo>
                    <a:pt x="25488" y="0"/>
                  </a:moveTo>
                  <a:lnTo>
                    <a:pt x="4054541" y="0"/>
                  </a:lnTo>
                  <a:cubicBezTo>
                    <a:pt x="4061301" y="0"/>
                    <a:pt x="4067783" y="2685"/>
                    <a:pt x="4072563" y="7465"/>
                  </a:cubicBezTo>
                  <a:cubicBezTo>
                    <a:pt x="4077343" y="12245"/>
                    <a:pt x="4080028" y="18728"/>
                    <a:pt x="4080028" y="25488"/>
                  </a:cubicBezTo>
                  <a:lnTo>
                    <a:pt x="4080028" y="1008042"/>
                  </a:lnTo>
                  <a:cubicBezTo>
                    <a:pt x="4080028" y="1014801"/>
                    <a:pt x="4077343" y="1021284"/>
                    <a:pt x="4072563" y="1026064"/>
                  </a:cubicBezTo>
                  <a:cubicBezTo>
                    <a:pt x="4067783" y="1030844"/>
                    <a:pt x="4061301" y="1033529"/>
                    <a:pt x="4054541" y="1033529"/>
                  </a:cubicBezTo>
                  <a:lnTo>
                    <a:pt x="25488" y="1033529"/>
                  </a:lnTo>
                  <a:cubicBezTo>
                    <a:pt x="18728" y="1033529"/>
                    <a:pt x="12245" y="1030844"/>
                    <a:pt x="7465" y="1026064"/>
                  </a:cubicBezTo>
                  <a:cubicBezTo>
                    <a:pt x="2685" y="1021284"/>
                    <a:pt x="0" y="1014801"/>
                    <a:pt x="0" y="1008042"/>
                  </a:cubicBezTo>
                  <a:lnTo>
                    <a:pt x="0" y="25488"/>
                  </a:lnTo>
                  <a:cubicBezTo>
                    <a:pt x="0" y="18728"/>
                    <a:pt x="2685" y="12245"/>
                    <a:pt x="7465" y="7465"/>
                  </a:cubicBezTo>
                  <a:cubicBezTo>
                    <a:pt x="12245" y="2685"/>
                    <a:pt x="18728" y="0"/>
                    <a:pt x="25488" y="0"/>
                  </a:cubicBezTo>
                  <a:close/>
                </a:path>
              </a:pathLst>
            </a:custGeom>
            <a:solidFill>
              <a:srgbClr val="C1272D"/>
            </a:solidFill>
          </p:spPr>
        </p:sp>
        <p:sp>
          <p:nvSpPr>
            <p:cNvPr name="TextBox 14" id="14"/>
            <p:cNvSpPr txBox="true"/>
            <p:nvPr/>
          </p:nvSpPr>
          <p:spPr>
            <a:xfrm>
              <a:off x="0" y="-38100"/>
              <a:ext cx="4080029" cy="1071629"/>
            </a:xfrm>
            <a:prstGeom prst="rect">
              <a:avLst/>
            </a:prstGeom>
          </p:spPr>
          <p:txBody>
            <a:bodyPr anchor="ctr" rtlCol="false" tIns="50800" lIns="50800" bIns="50800" rIns="50800"/>
            <a:lstStyle/>
            <a:p>
              <a:pPr algn="ctr">
                <a:lnSpc>
                  <a:spcPts val="2659"/>
                </a:lnSpc>
                <a:spcBef>
                  <a:spcPct val="0"/>
                </a:spcBef>
              </a:pPr>
            </a:p>
          </p:txBody>
        </p:sp>
      </p:grpSp>
      <p:sp>
        <p:nvSpPr>
          <p:cNvPr name="Freeform 15" id="15"/>
          <p:cNvSpPr/>
          <p:nvPr/>
        </p:nvSpPr>
        <p:spPr>
          <a:xfrm flipH="false" flipV="false" rot="0">
            <a:off x="3550444" y="6238631"/>
            <a:ext cx="12643308" cy="3390910"/>
          </a:xfrm>
          <a:custGeom>
            <a:avLst/>
            <a:gdLst/>
            <a:ahLst/>
            <a:cxnLst/>
            <a:rect r="r" b="b" t="t" l="l"/>
            <a:pathLst>
              <a:path h="3390910" w="12643308">
                <a:moveTo>
                  <a:pt x="0" y="0"/>
                </a:moveTo>
                <a:lnTo>
                  <a:pt x="12643308" y="0"/>
                </a:lnTo>
                <a:lnTo>
                  <a:pt x="12643308" y="3390909"/>
                </a:lnTo>
                <a:lnTo>
                  <a:pt x="0" y="3390909"/>
                </a:lnTo>
                <a:lnTo>
                  <a:pt x="0" y="0"/>
                </a:lnTo>
                <a:close/>
              </a:path>
            </a:pathLst>
          </a:custGeom>
          <a:blipFill>
            <a:blip r:embed="rId4"/>
            <a:stretch>
              <a:fillRect l="0" t="-11858" r="-9444" b="-11858"/>
            </a:stretch>
          </a:blipFill>
        </p:spPr>
      </p:sp>
      <p:sp>
        <p:nvSpPr>
          <p:cNvPr name="Freeform 16" id="16"/>
          <p:cNvSpPr/>
          <p:nvPr/>
        </p:nvSpPr>
        <p:spPr>
          <a:xfrm flipH="false" flipV="false" rot="-1011141">
            <a:off x="-1746342" y="30687"/>
            <a:ext cx="6053256" cy="3026628"/>
          </a:xfrm>
          <a:custGeom>
            <a:avLst/>
            <a:gdLst/>
            <a:ahLst/>
            <a:cxnLst/>
            <a:rect r="r" b="b" t="t" l="l"/>
            <a:pathLst>
              <a:path h="3026628" w="6053256">
                <a:moveTo>
                  <a:pt x="0" y="0"/>
                </a:moveTo>
                <a:lnTo>
                  <a:pt x="6053255" y="0"/>
                </a:lnTo>
                <a:lnTo>
                  <a:pt x="6053255" y="3026627"/>
                </a:lnTo>
                <a:lnTo>
                  <a:pt x="0" y="3026627"/>
                </a:lnTo>
                <a:lnTo>
                  <a:pt x="0" y="0"/>
                </a:lnTo>
                <a:close/>
              </a:path>
            </a:pathLst>
          </a:custGeom>
          <a:blipFill>
            <a:blip r:embed="rId5"/>
            <a:stretch>
              <a:fillRect l="0" t="0" r="0" b="0"/>
            </a:stretch>
          </a:blipFill>
        </p:spPr>
      </p:sp>
      <p:sp>
        <p:nvSpPr>
          <p:cNvPr name="Freeform 17" id="17"/>
          <p:cNvSpPr/>
          <p:nvPr/>
        </p:nvSpPr>
        <p:spPr>
          <a:xfrm flipH="false" flipV="false" rot="1293525">
            <a:off x="13925859" y="30687"/>
            <a:ext cx="6053256" cy="3026628"/>
          </a:xfrm>
          <a:custGeom>
            <a:avLst/>
            <a:gdLst/>
            <a:ahLst/>
            <a:cxnLst/>
            <a:rect r="r" b="b" t="t" l="l"/>
            <a:pathLst>
              <a:path h="3026628" w="6053256">
                <a:moveTo>
                  <a:pt x="0" y="0"/>
                </a:moveTo>
                <a:lnTo>
                  <a:pt x="6053256" y="0"/>
                </a:lnTo>
                <a:lnTo>
                  <a:pt x="6053256" y="3026627"/>
                </a:lnTo>
                <a:lnTo>
                  <a:pt x="0" y="3026627"/>
                </a:lnTo>
                <a:lnTo>
                  <a:pt x="0" y="0"/>
                </a:lnTo>
                <a:close/>
              </a:path>
            </a:pathLst>
          </a:custGeom>
          <a:blipFill>
            <a:blip r:embed="rId5"/>
            <a:stretch>
              <a:fillRect l="0" t="0" r="0" b="0"/>
            </a:stretch>
          </a:blipFill>
        </p:spPr>
      </p:sp>
      <p:sp>
        <p:nvSpPr>
          <p:cNvPr name="Freeform 18" id="18"/>
          <p:cNvSpPr/>
          <p:nvPr/>
        </p:nvSpPr>
        <p:spPr>
          <a:xfrm flipH="false" flipV="false" rot="0">
            <a:off x="6288802" y="-714336"/>
            <a:ext cx="6954169" cy="3668324"/>
          </a:xfrm>
          <a:custGeom>
            <a:avLst/>
            <a:gdLst/>
            <a:ahLst/>
            <a:cxnLst/>
            <a:rect r="r" b="b" t="t" l="l"/>
            <a:pathLst>
              <a:path h="3668324" w="6954169">
                <a:moveTo>
                  <a:pt x="0" y="0"/>
                </a:moveTo>
                <a:lnTo>
                  <a:pt x="6954169" y="0"/>
                </a:lnTo>
                <a:lnTo>
                  <a:pt x="6954169" y="3668324"/>
                </a:lnTo>
                <a:lnTo>
                  <a:pt x="0" y="3668324"/>
                </a:lnTo>
                <a:lnTo>
                  <a:pt x="0" y="0"/>
                </a:lnTo>
                <a:close/>
              </a:path>
            </a:pathLst>
          </a:custGeom>
          <a:blipFill>
            <a:blip r:embed="rId6">
              <a:alphaModFix amt="57000"/>
            </a:blip>
            <a:stretch>
              <a:fillRect l="0" t="0" r="0" b="0"/>
            </a:stretch>
          </a:blipFill>
        </p:spPr>
      </p:sp>
      <p:sp>
        <p:nvSpPr>
          <p:cNvPr name="TextBox 19" id="19"/>
          <p:cNvSpPr txBox="true"/>
          <p:nvPr/>
        </p:nvSpPr>
        <p:spPr>
          <a:xfrm rot="0">
            <a:off x="2253002" y="3521619"/>
            <a:ext cx="13728328" cy="1716754"/>
          </a:xfrm>
          <a:prstGeom prst="rect">
            <a:avLst/>
          </a:prstGeom>
        </p:spPr>
        <p:txBody>
          <a:bodyPr anchor="t" rtlCol="false" tIns="0" lIns="0" bIns="0" rIns="0">
            <a:spAutoFit/>
          </a:bodyPr>
          <a:lstStyle/>
          <a:p>
            <a:pPr algn="ctr">
              <a:lnSpc>
                <a:spcPts val="6968"/>
              </a:lnSpc>
            </a:pPr>
            <a:r>
              <a:rPr lang="en-US" sz="4977">
                <a:solidFill>
                  <a:srgbClr val="04243A"/>
                </a:solidFill>
                <a:latin typeface="Apricots"/>
                <a:ea typeface="Apricots"/>
                <a:cs typeface="Apricots"/>
                <a:sym typeface="Apricots"/>
              </a:rPr>
              <a:t>1.Find the total number of products sold by each store along with the store name.</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4243A"/>
        </a:solidFill>
      </p:bgPr>
    </p:bg>
    <p:spTree>
      <p:nvGrpSpPr>
        <p:cNvPr id="1" name=""/>
        <p:cNvGrpSpPr/>
        <p:nvPr/>
      </p:nvGrpSpPr>
      <p:grpSpPr>
        <a:xfrm>
          <a:off x="0" y="0"/>
          <a:ext cx="0" cy="0"/>
          <a:chOff x="0" y="0"/>
          <a:chExt cx="0" cy="0"/>
        </a:xfrm>
      </p:grpSpPr>
      <p:grpSp>
        <p:nvGrpSpPr>
          <p:cNvPr name="Group 2" id="2"/>
          <p:cNvGrpSpPr/>
          <p:nvPr/>
        </p:nvGrpSpPr>
        <p:grpSpPr>
          <a:xfrm rot="0">
            <a:off x="0" y="-2403015"/>
            <a:ext cx="20697110" cy="13751241"/>
            <a:chOff x="0" y="0"/>
            <a:chExt cx="27596147" cy="18334987"/>
          </a:xfrm>
        </p:grpSpPr>
        <p:sp>
          <p:nvSpPr>
            <p:cNvPr name="Freeform 3" id="3"/>
            <p:cNvSpPr/>
            <p:nvPr/>
          </p:nvSpPr>
          <p:spPr>
            <a:xfrm flipH="false" flipV="false" rot="0">
              <a:off x="0" y="0"/>
              <a:ext cx="9167494" cy="9167494"/>
            </a:xfrm>
            <a:custGeom>
              <a:avLst/>
              <a:gdLst/>
              <a:ahLst/>
              <a:cxnLst/>
              <a:rect r="r" b="b" t="t" l="l"/>
              <a:pathLst>
                <a:path h="9167494" w="9167494">
                  <a:moveTo>
                    <a:pt x="0" y="0"/>
                  </a:moveTo>
                  <a:lnTo>
                    <a:pt x="9167494" y="0"/>
                  </a:lnTo>
                  <a:lnTo>
                    <a:pt x="9167494" y="9167494"/>
                  </a:lnTo>
                  <a:lnTo>
                    <a:pt x="0" y="9167494"/>
                  </a:lnTo>
                  <a:lnTo>
                    <a:pt x="0" y="0"/>
                  </a:lnTo>
                  <a:close/>
                </a:path>
              </a:pathLst>
            </a:custGeom>
            <a:blipFill>
              <a:blip r:embed="rId2">
                <a:alphaModFix amt="25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9214327" y="0"/>
              <a:ext cx="9167494" cy="9167494"/>
            </a:xfrm>
            <a:custGeom>
              <a:avLst/>
              <a:gdLst/>
              <a:ahLst/>
              <a:cxnLst/>
              <a:rect r="r" b="b" t="t" l="l"/>
              <a:pathLst>
                <a:path h="9167494" w="9167494">
                  <a:moveTo>
                    <a:pt x="0" y="0"/>
                  </a:moveTo>
                  <a:lnTo>
                    <a:pt x="9167493" y="0"/>
                  </a:lnTo>
                  <a:lnTo>
                    <a:pt x="9167493" y="9167494"/>
                  </a:lnTo>
                  <a:lnTo>
                    <a:pt x="0" y="9167494"/>
                  </a:lnTo>
                  <a:lnTo>
                    <a:pt x="0" y="0"/>
                  </a:lnTo>
                  <a:close/>
                </a:path>
              </a:pathLst>
            </a:custGeom>
            <a:blipFill>
              <a:blip r:embed="rId2">
                <a:alphaModFix amt="25000"/>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8428653" y="0"/>
              <a:ext cx="9167494" cy="9167494"/>
            </a:xfrm>
            <a:custGeom>
              <a:avLst/>
              <a:gdLst/>
              <a:ahLst/>
              <a:cxnLst/>
              <a:rect r="r" b="b" t="t" l="l"/>
              <a:pathLst>
                <a:path h="9167494" w="9167494">
                  <a:moveTo>
                    <a:pt x="0" y="0"/>
                  </a:moveTo>
                  <a:lnTo>
                    <a:pt x="9167494" y="0"/>
                  </a:lnTo>
                  <a:lnTo>
                    <a:pt x="9167494" y="9167494"/>
                  </a:lnTo>
                  <a:lnTo>
                    <a:pt x="0" y="9167494"/>
                  </a:lnTo>
                  <a:lnTo>
                    <a:pt x="0" y="0"/>
                  </a:lnTo>
                  <a:close/>
                </a:path>
              </a:pathLst>
            </a:custGeom>
            <a:blipFill>
              <a:blip r:embed="rId2">
                <a:alphaModFix amt="25000"/>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0" y="9167494"/>
              <a:ext cx="9167494" cy="9167494"/>
            </a:xfrm>
            <a:custGeom>
              <a:avLst/>
              <a:gdLst/>
              <a:ahLst/>
              <a:cxnLst/>
              <a:rect r="r" b="b" t="t" l="l"/>
              <a:pathLst>
                <a:path h="9167494" w="9167494">
                  <a:moveTo>
                    <a:pt x="0" y="0"/>
                  </a:moveTo>
                  <a:lnTo>
                    <a:pt x="9167494" y="0"/>
                  </a:lnTo>
                  <a:lnTo>
                    <a:pt x="9167494" y="9167493"/>
                  </a:lnTo>
                  <a:lnTo>
                    <a:pt x="0" y="9167493"/>
                  </a:lnTo>
                  <a:lnTo>
                    <a:pt x="0" y="0"/>
                  </a:lnTo>
                  <a:close/>
                </a:path>
              </a:pathLst>
            </a:custGeom>
            <a:blipFill>
              <a:blip r:embed="rId2">
                <a:alphaModFix amt="25000"/>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9214327" y="9167494"/>
              <a:ext cx="9167494" cy="9167494"/>
            </a:xfrm>
            <a:custGeom>
              <a:avLst/>
              <a:gdLst/>
              <a:ahLst/>
              <a:cxnLst/>
              <a:rect r="r" b="b" t="t" l="l"/>
              <a:pathLst>
                <a:path h="9167494" w="9167494">
                  <a:moveTo>
                    <a:pt x="0" y="0"/>
                  </a:moveTo>
                  <a:lnTo>
                    <a:pt x="9167493" y="0"/>
                  </a:lnTo>
                  <a:lnTo>
                    <a:pt x="9167493" y="9167493"/>
                  </a:lnTo>
                  <a:lnTo>
                    <a:pt x="0" y="9167493"/>
                  </a:lnTo>
                  <a:lnTo>
                    <a:pt x="0" y="0"/>
                  </a:lnTo>
                  <a:close/>
                </a:path>
              </a:pathLst>
            </a:custGeom>
            <a:blipFill>
              <a:blip r:embed="rId2">
                <a:alphaModFix amt="25000"/>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18428653" y="9167494"/>
              <a:ext cx="9167494" cy="9167494"/>
            </a:xfrm>
            <a:custGeom>
              <a:avLst/>
              <a:gdLst/>
              <a:ahLst/>
              <a:cxnLst/>
              <a:rect r="r" b="b" t="t" l="l"/>
              <a:pathLst>
                <a:path h="9167494" w="9167494">
                  <a:moveTo>
                    <a:pt x="0" y="0"/>
                  </a:moveTo>
                  <a:lnTo>
                    <a:pt x="9167494" y="0"/>
                  </a:lnTo>
                  <a:lnTo>
                    <a:pt x="9167494" y="9167493"/>
                  </a:lnTo>
                  <a:lnTo>
                    <a:pt x="0" y="9167493"/>
                  </a:lnTo>
                  <a:lnTo>
                    <a:pt x="0" y="0"/>
                  </a:lnTo>
                  <a:close/>
                </a:path>
              </a:pathLst>
            </a:custGeom>
            <a:blipFill>
              <a:blip r:embed="rId2">
                <a:alphaModFix amt="25000"/>
                <a:extLst>
                  <a:ext uri="{96DAC541-7B7A-43D3-8B79-37D633B846F1}">
                    <asvg:svgBlip xmlns:asvg="http://schemas.microsoft.com/office/drawing/2016/SVG/main" r:embed="rId3"/>
                  </a:ext>
                </a:extLst>
              </a:blip>
              <a:stretch>
                <a:fillRect l="0" t="0" r="0" b="0"/>
              </a:stretch>
            </a:blipFill>
          </p:spPr>
        </p:sp>
      </p:grpSp>
      <p:grpSp>
        <p:nvGrpSpPr>
          <p:cNvPr name="Group 9" id="9"/>
          <p:cNvGrpSpPr/>
          <p:nvPr/>
        </p:nvGrpSpPr>
        <p:grpSpPr>
          <a:xfrm rot="0">
            <a:off x="2846155" y="2396354"/>
            <a:ext cx="12595690" cy="2747146"/>
            <a:chOff x="0" y="0"/>
            <a:chExt cx="3317383" cy="723528"/>
          </a:xfrm>
        </p:grpSpPr>
        <p:sp>
          <p:nvSpPr>
            <p:cNvPr name="Freeform 10" id="10"/>
            <p:cNvSpPr/>
            <p:nvPr/>
          </p:nvSpPr>
          <p:spPr>
            <a:xfrm flipH="false" flipV="false" rot="0">
              <a:off x="0" y="0"/>
              <a:ext cx="3317384" cy="723528"/>
            </a:xfrm>
            <a:custGeom>
              <a:avLst/>
              <a:gdLst/>
              <a:ahLst/>
              <a:cxnLst/>
              <a:rect r="r" b="b" t="t" l="l"/>
              <a:pathLst>
                <a:path h="723528" w="3317384">
                  <a:moveTo>
                    <a:pt x="31347" y="0"/>
                  </a:moveTo>
                  <a:lnTo>
                    <a:pt x="3286037" y="0"/>
                  </a:lnTo>
                  <a:cubicBezTo>
                    <a:pt x="3303349" y="0"/>
                    <a:pt x="3317384" y="14035"/>
                    <a:pt x="3317384" y="31347"/>
                  </a:cubicBezTo>
                  <a:lnTo>
                    <a:pt x="3317384" y="692181"/>
                  </a:lnTo>
                  <a:cubicBezTo>
                    <a:pt x="3317384" y="700495"/>
                    <a:pt x="3314081" y="708468"/>
                    <a:pt x="3308202" y="714347"/>
                  </a:cubicBezTo>
                  <a:cubicBezTo>
                    <a:pt x="3302324" y="720225"/>
                    <a:pt x="3294350" y="723528"/>
                    <a:pt x="3286037" y="723528"/>
                  </a:cubicBezTo>
                  <a:lnTo>
                    <a:pt x="31347" y="723528"/>
                  </a:lnTo>
                  <a:cubicBezTo>
                    <a:pt x="14035" y="723528"/>
                    <a:pt x="0" y="709494"/>
                    <a:pt x="0" y="692181"/>
                  </a:cubicBezTo>
                  <a:lnTo>
                    <a:pt x="0" y="31347"/>
                  </a:lnTo>
                  <a:cubicBezTo>
                    <a:pt x="0" y="23033"/>
                    <a:pt x="3303" y="15060"/>
                    <a:pt x="9181" y="9181"/>
                  </a:cubicBezTo>
                  <a:cubicBezTo>
                    <a:pt x="15060" y="3303"/>
                    <a:pt x="23033" y="0"/>
                    <a:pt x="31347" y="0"/>
                  </a:cubicBezTo>
                  <a:close/>
                </a:path>
              </a:pathLst>
            </a:custGeom>
            <a:solidFill>
              <a:srgbClr val="FFF5DF"/>
            </a:solidFill>
          </p:spPr>
        </p:sp>
        <p:sp>
          <p:nvSpPr>
            <p:cNvPr name="TextBox 11" id="11"/>
            <p:cNvSpPr txBox="true"/>
            <p:nvPr/>
          </p:nvSpPr>
          <p:spPr>
            <a:xfrm>
              <a:off x="0" y="-38100"/>
              <a:ext cx="3317383" cy="761628"/>
            </a:xfrm>
            <a:prstGeom prst="rect">
              <a:avLst/>
            </a:prstGeom>
          </p:spPr>
          <p:txBody>
            <a:bodyPr anchor="ctr" rtlCol="false" tIns="50800" lIns="50800" bIns="50800" rIns="50800"/>
            <a:lstStyle/>
            <a:p>
              <a:pPr algn="ctr">
                <a:lnSpc>
                  <a:spcPts val="2659"/>
                </a:lnSpc>
                <a:spcBef>
                  <a:spcPct val="0"/>
                </a:spcBef>
              </a:pPr>
            </a:p>
          </p:txBody>
        </p:sp>
      </p:grpSp>
      <p:grpSp>
        <p:nvGrpSpPr>
          <p:cNvPr name="Group 12" id="12"/>
          <p:cNvGrpSpPr/>
          <p:nvPr/>
        </p:nvGrpSpPr>
        <p:grpSpPr>
          <a:xfrm rot="0">
            <a:off x="538648" y="5468292"/>
            <a:ext cx="16972918" cy="4818708"/>
            <a:chOff x="0" y="0"/>
            <a:chExt cx="4470233" cy="1269125"/>
          </a:xfrm>
        </p:grpSpPr>
        <p:sp>
          <p:nvSpPr>
            <p:cNvPr name="Freeform 13" id="13"/>
            <p:cNvSpPr/>
            <p:nvPr/>
          </p:nvSpPr>
          <p:spPr>
            <a:xfrm flipH="false" flipV="false" rot="0">
              <a:off x="0" y="0"/>
              <a:ext cx="4470233" cy="1269125"/>
            </a:xfrm>
            <a:custGeom>
              <a:avLst/>
              <a:gdLst/>
              <a:ahLst/>
              <a:cxnLst/>
              <a:rect r="r" b="b" t="t" l="l"/>
              <a:pathLst>
                <a:path h="1269125" w="4470233">
                  <a:moveTo>
                    <a:pt x="23263" y="0"/>
                  </a:moveTo>
                  <a:lnTo>
                    <a:pt x="4446970" y="0"/>
                  </a:lnTo>
                  <a:cubicBezTo>
                    <a:pt x="4459818" y="0"/>
                    <a:pt x="4470233" y="10415"/>
                    <a:pt x="4470233" y="23263"/>
                  </a:cubicBezTo>
                  <a:lnTo>
                    <a:pt x="4470233" y="1245862"/>
                  </a:lnTo>
                  <a:cubicBezTo>
                    <a:pt x="4470233" y="1252032"/>
                    <a:pt x="4467782" y="1257949"/>
                    <a:pt x="4463420" y="1262311"/>
                  </a:cubicBezTo>
                  <a:cubicBezTo>
                    <a:pt x="4459057" y="1266674"/>
                    <a:pt x="4453140" y="1269125"/>
                    <a:pt x="4446970" y="1269125"/>
                  </a:cubicBezTo>
                  <a:lnTo>
                    <a:pt x="23263" y="1269125"/>
                  </a:lnTo>
                  <a:cubicBezTo>
                    <a:pt x="10415" y="1269125"/>
                    <a:pt x="0" y="1258710"/>
                    <a:pt x="0" y="1245862"/>
                  </a:cubicBezTo>
                  <a:lnTo>
                    <a:pt x="0" y="23263"/>
                  </a:lnTo>
                  <a:cubicBezTo>
                    <a:pt x="0" y="10415"/>
                    <a:pt x="10415" y="0"/>
                    <a:pt x="23263" y="0"/>
                  </a:cubicBezTo>
                  <a:close/>
                </a:path>
              </a:pathLst>
            </a:custGeom>
            <a:solidFill>
              <a:srgbClr val="C1272D"/>
            </a:solidFill>
          </p:spPr>
        </p:sp>
        <p:sp>
          <p:nvSpPr>
            <p:cNvPr name="TextBox 14" id="14"/>
            <p:cNvSpPr txBox="true"/>
            <p:nvPr/>
          </p:nvSpPr>
          <p:spPr>
            <a:xfrm>
              <a:off x="0" y="-38100"/>
              <a:ext cx="4470233" cy="1307225"/>
            </a:xfrm>
            <a:prstGeom prst="rect">
              <a:avLst/>
            </a:prstGeom>
          </p:spPr>
          <p:txBody>
            <a:bodyPr anchor="ctr" rtlCol="false" tIns="50800" lIns="50800" bIns="50800" rIns="50800"/>
            <a:lstStyle/>
            <a:p>
              <a:pPr algn="ctr">
                <a:lnSpc>
                  <a:spcPts val="2659"/>
                </a:lnSpc>
                <a:spcBef>
                  <a:spcPct val="0"/>
                </a:spcBef>
              </a:pPr>
            </a:p>
          </p:txBody>
        </p:sp>
      </p:grpSp>
      <p:sp>
        <p:nvSpPr>
          <p:cNvPr name="Freeform 15" id="15"/>
          <p:cNvSpPr/>
          <p:nvPr/>
        </p:nvSpPr>
        <p:spPr>
          <a:xfrm flipH="false" flipV="false" rot="-1011141">
            <a:off x="-1746342" y="30687"/>
            <a:ext cx="6053256" cy="3026628"/>
          </a:xfrm>
          <a:custGeom>
            <a:avLst/>
            <a:gdLst/>
            <a:ahLst/>
            <a:cxnLst/>
            <a:rect r="r" b="b" t="t" l="l"/>
            <a:pathLst>
              <a:path h="3026628" w="6053256">
                <a:moveTo>
                  <a:pt x="0" y="0"/>
                </a:moveTo>
                <a:lnTo>
                  <a:pt x="6053255" y="0"/>
                </a:lnTo>
                <a:lnTo>
                  <a:pt x="6053255" y="3026627"/>
                </a:lnTo>
                <a:lnTo>
                  <a:pt x="0" y="3026627"/>
                </a:lnTo>
                <a:lnTo>
                  <a:pt x="0" y="0"/>
                </a:lnTo>
                <a:close/>
              </a:path>
            </a:pathLst>
          </a:custGeom>
          <a:blipFill>
            <a:blip r:embed="rId4"/>
            <a:stretch>
              <a:fillRect l="0" t="0" r="0" b="0"/>
            </a:stretch>
          </a:blipFill>
        </p:spPr>
      </p:sp>
      <p:sp>
        <p:nvSpPr>
          <p:cNvPr name="TextBox 16" id="16"/>
          <p:cNvSpPr txBox="true"/>
          <p:nvPr/>
        </p:nvSpPr>
        <p:spPr>
          <a:xfrm rot="0">
            <a:off x="-750537" y="2839828"/>
            <a:ext cx="19789074" cy="1745898"/>
          </a:xfrm>
          <a:prstGeom prst="rect">
            <a:avLst/>
          </a:prstGeom>
        </p:spPr>
        <p:txBody>
          <a:bodyPr anchor="t" rtlCol="false" tIns="0" lIns="0" bIns="0" rIns="0">
            <a:spAutoFit/>
          </a:bodyPr>
          <a:lstStyle/>
          <a:p>
            <a:pPr algn="ctr">
              <a:lnSpc>
                <a:spcPts val="7053"/>
              </a:lnSpc>
            </a:pPr>
            <a:r>
              <a:rPr lang="en-US" sz="5038">
                <a:solidFill>
                  <a:srgbClr val="04243A"/>
                </a:solidFill>
                <a:latin typeface="Apricots"/>
                <a:ea typeface="Apricots"/>
                <a:cs typeface="Apricots"/>
                <a:sym typeface="Apricots"/>
              </a:rPr>
              <a:t>2. Calculate the cumulative sum of quantities</a:t>
            </a:r>
          </a:p>
          <a:p>
            <a:pPr algn="ctr">
              <a:lnSpc>
                <a:spcPts val="7053"/>
              </a:lnSpc>
            </a:pPr>
            <a:r>
              <a:rPr lang="en-US" sz="5038">
                <a:solidFill>
                  <a:srgbClr val="04243A"/>
                </a:solidFill>
                <a:latin typeface="Apricots"/>
                <a:ea typeface="Apricots"/>
                <a:cs typeface="Apricots"/>
                <a:sym typeface="Apricots"/>
              </a:rPr>
              <a:t> sold for each product over time.</a:t>
            </a:r>
          </a:p>
        </p:txBody>
      </p:sp>
      <p:sp>
        <p:nvSpPr>
          <p:cNvPr name="Freeform 17" id="17"/>
          <p:cNvSpPr/>
          <p:nvPr/>
        </p:nvSpPr>
        <p:spPr>
          <a:xfrm flipH="false" flipV="false" rot="1293525">
            <a:off x="13925859" y="30687"/>
            <a:ext cx="6053256" cy="3026628"/>
          </a:xfrm>
          <a:custGeom>
            <a:avLst/>
            <a:gdLst/>
            <a:ahLst/>
            <a:cxnLst/>
            <a:rect r="r" b="b" t="t" l="l"/>
            <a:pathLst>
              <a:path h="3026628" w="6053256">
                <a:moveTo>
                  <a:pt x="0" y="0"/>
                </a:moveTo>
                <a:lnTo>
                  <a:pt x="6053256" y="0"/>
                </a:lnTo>
                <a:lnTo>
                  <a:pt x="6053256" y="3026627"/>
                </a:lnTo>
                <a:lnTo>
                  <a:pt x="0" y="3026627"/>
                </a:lnTo>
                <a:lnTo>
                  <a:pt x="0" y="0"/>
                </a:lnTo>
                <a:close/>
              </a:path>
            </a:pathLst>
          </a:custGeom>
          <a:blipFill>
            <a:blip r:embed="rId4"/>
            <a:stretch>
              <a:fillRect l="0" t="0" r="0" b="0"/>
            </a:stretch>
          </a:blipFill>
        </p:spPr>
      </p:sp>
      <p:sp>
        <p:nvSpPr>
          <p:cNvPr name="Freeform 18" id="18"/>
          <p:cNvSpPr/>
          <p:nvPr/>
        </p:nvSpPr>
        <p:spPr>
          <a:xfrm flipH="false" flipV="false" rot="0">
            <a:off x="1280286" y="5878909"/>
            <a:ext cx="15672201" cy="3997474"/>
          </a:xfrm>
          <a:custGeom>
            <a:avLst/>
            <a:gdLst/>
            <a:ahLst/>
            <a:cxnLst/>
            <a:rect r="r" b="b" t="t" l="l"/>
            <a:pathLst>
              <a:path h="3997474" w="15672201">
                <a:moveTo>
                  <a:pt x="0" y="0"/>
                </a:moveTo>
                <a:lnTo>
                  <a:pt x="15672201" y="0"/>
                </a:lnTo>
                <a:lnTo>
                  <a:pt x="15672201" y="3997474"/>
                </a:lnTo>
                <a:lnTo>
                  <a:pt x="0" y="3997474"/>
                </a:lnTo>
                <a:lnTo>
                  <a:pt x="0" y="0"/>
                </a:lnTo>
                <a:close/>
              </a:path>
            </a:pathLst>
          </a:custGeom>
          <a:blipFill>
            <a:blip r:embed="rId5"/>
            <a:stretch>
              <a:fillRect l="-3871" t="0" r="-3111" b="-3175"/>
            </a:stretch>
          </a:blipFill>
        </p:spPr>
      </p:sp>
      <p:sp>
        <p:nvSpPr>
          <p:cNvPr name="Freeform 19" id="19"/>
          <p:cNvSpPr/>
          <p:nvPr/>
        </p:nvSpPr>
        <p:spPr>
          <a:xfrm flipH="false" flipV="false" rot="0">
            <a:off x="6318027" y="-714196"/>
            <a:ext cx="6954169" cy="2786700"/>
          </a:xfrm>
          <a:custGeom>
            <a:avLst/>
            <a:gdLst/>
            <a:ahLst/>
            <a:cxnLst/>
            <a:rect r="r" b="b" t="t" l="l"/>
            <a:pathLst>
              <a:path h="2786700" w="6954169">
                <a:moveTo>
                  <a:pt x="0" y="0"/>
                </a:moveTo>
                <a:lnTo>
                  <a:pt x="6954169" y="0"/>
                </a:lnTo>
                <a:lnTo>
                  <a:pt x="6954169" y="2786700"/>
                </a:lnTo>
                <a:lnTo>
                  <a:pt x="0" y="2786700"/>
                </a:lnTo>
                <a:lnTo>
                  <a:pt x="0" y="0"/>
                </a:lnTo>
                <a:close/>
              </a:path>
            </a:pathLst>
          </a:custGeom>
          <a:blipFill>
            <a:blip r:embed="rId6">
              <a:alphaModFix amt="57000"/>
            </a:blip>
            <a:stretch>
              <a:fillRect l="0" t="0" r="0" b="-31636"/>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DAGjGeZlxGU</dc:identifier>
  <dcterms:modified xsi:type="dcterms:W3CDTF">2011-08-01T06:04:30Z</dcterms:modified>
  <cp:revision>1</cp:revision>
  <dc:title>conclusion</dc:title>
</cp:coreProperties>
</file>